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619" r:id="rId2"/>
    <p:sldId id="649" r:id="rId3"/>
    <p:sldId id="650" r:id="rId4"/>
    <p:sldId id="854" r:id="rId5"/>
    <p:sldId id="651" r:id="rId6"/>
    <p:sldId id="652" r:id="rId7"/>
    <p:sldId id="653" r:id="rId8"/>
    <p:sldId id="654" r:id="rId9"/>
    <p:sldId id="774" r:id="rId10"/>
    <p:sldId id="669" r:id="rId11"/>
    <p:sldId id="655" r:id="rId12"/>
    <p:sldId id="732" r:id="rId13"/>
    <p:sldId id="656" r:id="rId14"/>
    <p:sldId id="657" r:id="rId15"/>
    <p:sldId id="658" r:id="rId16"/>
    <p:sldId id="659" r:id="rId17"/>
    <p:sldId id="660" r:id="rId18"/>
    <p:sldId id="661" r:id="rId19"/>
    <p:sldId id="670" r:id="rId20"/>
    <p:sldId id="671" r:id="rId21"/>
    <p:sldId id="664" r:id="rId22"/>
    <p:sldId id="665" r:id="rId23"/>
    <p:sldId id="672" r:id="rId24"/>
    <p:sldId id="666" r:id="rId25"/>
    <p:sldId id="673" r:id="rId26"/>
    <p:sldId id="668" r:id="rId27"/>
    <p:sldId id="675" r:id="rId28"/>
    <p:sldId id="674" r:id="rId29"/>
    <p:sldId id="676" r:id="rId30"/>
    <p:sldId id="677" r:id="rId31"/>
    <p:sldId id="678" r:id="rId32"/>
    <p:sldId id="679" r:id="rId33"/>
    <p:sldId id="800" r:id="rId34"/>
    <p:sldId id="695" r:id="rId35"/>
    <p:sldId id="708" r:id="rId36"/>
    <p:sldId id="697" r:id="rId37"/>
    <p:sldId id="698" r:id="rId38"/>
    <p:sldId id="699" r:id="rId39"/>
    <p:sldId id="799" r:id="rId40"/>
    <p:sldId id="842" r:id="rId41"/>
    <p:sldId id="843" r:id="rId42"/>
    <p:sldId id="844" r:id="rId43"/>
    <p:sldId id="775" r:id="rId44"/>
    <p:sldId id="622" r:id="rId45"/>
    <p:sldId id="623" r:id="rId46"/>
    <p:sldId id="624" r:id="rId47"/>
    <p:sldId id="555" r:id="rId48"/>
    <p:sldId id="552" r:id="rId49"/>
    <p:sldId id="551" r:id="rId50"/>
    <p:sldId id="511" r:id="rId51"/>
    <p:sldId id="625" r:id="rId52"/>
    <p:sldId id="556" r:id="rId53"/>
    <p:sldId id="626" r:id="rId54"/>
    <p:sldId id="558" r:id="rId55"/>
    <p:sldId id="559" r:id="rId56"/>
    <p:sldId id="560" r:id="rId57"/>
    <p:sldId id="643" r:id="rId58"/>
    <p:sldId id="639" r:id="rId59"/>
    <p:sldId id="644" r:id="rId60"/>
    <p:sldId id="645" r:id="rId61"/>
    <p:sldId id="502" r:id="rId62"/>
    <p:sldId id="503" r:id="rId63"/>
  </p:sldIdLst>
  <p:sldSz cx="9144000" cy="6858000" type="screen4x3"/>
  <p:notesSz cx="6858000" cy="9144000"/>
  <p:defaultTextStyle>
    <a:defPPr>
      <a:defRPr lang="zh-CN"/>
    </a:defPPr>
    <a:lvl1pPr algn="l" rtl="0" eaLnBrk="0" fontAlgn="base" hangingPunct="0">
      <a:spcBef>
        <a:spcPct val="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kumimoji="1" sz="2400" b="1" kern="1200">
        <a:solidFill>
          <a:schemeClr val="tx2"/>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umimoji="1" sz="2400" b="1" kern="1200">
        <a:solidFill>
          <a:schemeClr val="tx2"/>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umimoji="1" sz="2400" b="1" kern="1200">
        <a:solidFill>
          <a:schemeClr val="tx2"/>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umimoji="1" sz="2400" b="1" kern="1200">
        <a:solidFill>
          <a:schemeClr val="tx2"/>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umimoji="1" sz="2400" b="1" kern="1200">
        <a:solidFill>
          <a:schemeClr val="tx2"/>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C83"/>
    <a:srgbClr val="FF9966"/>
    <a:srgbClr val="FFFF00"/>
    <a:srgbClr val="000000"/>
    <a:srgbClr val="CCFFFF"/>
    <a:srgbClr val="66FFFF"/>
    <a:srgbClr val="FF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1976" autoAdjust="0"/>
  </p:normalViewPr>
  <p:slideViewPr>
    <p:cSldViewPr>
      <p:cViewPr varScale="1">
        <p:scale>
          <a:sx n="150" d="100"/>
          <a:sy n="150" d="100"/>
        </p:scale>
        <p:origin x="209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75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image" Target="../media/image2.emf"/><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9"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 Id="rId4" Type="http://schemas.openxmlformats.org/officeDocument/2006/relationships/image" Target="../media/image60.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5" Type="http://schemas.openxmlformats.org/officeDocument/2006/relationships/image" Target="../media/image65.emf"/><Relationship Id="rId4" Type="http://schemas.openxmlformats.org/officeDocument/2006/relationships/image" Target="../media/image64.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 Id="rId5" Type="http://schemas.openxmlformats.org/officeDocument/2006/relationships/image" Target="../media/image72.emf"/><Relationship Id="rId4" Type="http://schemas.openxmlformats.org/officeDocument/2006/relationships/image" Target="../media/image71.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image" Target="../media/image86.emf"/><Relationship Id="rId1" Type="http://schemas.openxmlformats.org/officeDocument/2006/relationships/image" Target="../media/image85.emf"/><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image" Target="../media/image92.emf"/><Relationship Id="rId4" Type="http://schemas.openxmlformats.org/officeDocument/2006/relationships/image" Target="../media/image95.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image" Target="../media/image97.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 Id="rId4" Type="http://schemas.openxmlformats.org/officeDocument/2006/relationships/image" Target="../media/image111.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4" Type="http://schemas.openxmlformats.org/officeDocument/2006/relationships/image" Target="../media/image11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image" Target="../media/image130.emf"/><Relationship Id="rId4" Type="http://schemas.openxmlformats.org/officeDocument/2006/relationships/image" Target="../media/image133.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39.emf"/><Relationship Id="rId7" Type="http://schemas.openxmlformats.org/officeDocument/2006/relationships/image" Target="../media/image143.emf"/><Relationship Id="rId2" Type="http://schemas.openxmlformats.org/officeDocument/2006/relationships/image" Target="../media/image138.emf"/><Relationship Id="rId1" Type="http://schemas.openxmlformats.org/officeDocument/2006/relationships/image" Target="../media/image137.emf"/><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140.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image" Target="../media/image144.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image" Target="../media/image149.emf"/><Relationship Id="rId7" Type="http://schemas.openxmlformats.org/officeDocument/2006/relationships/image" Target="../media/image153.emf"/><Relationship Id="rId12" Type="http://schemas.openxmlformats.org/officeDocument/2006/relationships/image" Target="../media/image158.emf"/><Relationship Id="rId2" Type="http://schemas.openxmlformats.org/officeDocument/2006/relationships/image" Target="../media/image148.emf"/><Relationship Id="rId1" Type="http://schemas.openxmlformats.org/officeDocument/2006/relationships/image" Target="../media/image147.emf"/><Relationship Id="rId6" Type="http://schemas.openxmlformats.org/officeDocument/2006/relationships/image" Target="../media/image152.emf"/><Relationship Id="rId11" Type="http://schemas.openxmlformats.org/officeDocument/2006/relationships/image" Target="../media/image157.emf"/><Relationship Id="rId5" Type="http://schemas.openxmlformats.org/officeDocument/2006/relationships/image" Target="../media/image151.emf"/><Relationship Id="rId10" Type="http://schemas.openxmlformats.org/officeDocument/2006/relationships/image" Target="../media/image156.emf"/><Relationship Id="rId4" Type="http://schemas.openxmlformats.org/officeDocument/2006/relationships/image" Target="../media/image150.emf"/><Relationship Id="rId9" Type="http://schemas.openxmlformats.org/officeDocument/2006/relationships/image" Target="../media/image155.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image" Target="../media/image172.emf"/><Relationship Id="rId3" Type="http://schemas.openxmlformats.org/officeDocument/2006/relationships/image" Target="../media/image162.emf"/><Relationship Id="rId7" Type="http://schemas.openxmlformats.org/officeDocument/2006/relationships/image" Target="../media/image166.emf"/><Relationship Id="rId12" Type="http://schemas.openxmlformats.org/officeDocument/2006/relationships/image" Target="../media/image171.emf"/><Relationship Id="rId2" Type="http://schemas.openxmlformats.org/officeDocument/2006/relationships/image" Target="../media/image161.emf"/><Relationship Id="rId1" Type="http://schemas.openxmlformats.org/officeDocument/2006/relationships/image" Target="../media/image160.emf"/><Relationship Id="rId6" Type="http://schemas.openxmlformats.org/officeDocument/2006/relationships/image" Target="../media/image165.emf"/><Relationship Id="rId11" Type="http://schemas.openxmlformats.org/officeDocument/2006/relationships/image" Target="../media/image170.emf"/><Relationship Id="rId5" Type="http://schemas.openxmlformats.org/officeDocument/2006/relationships/image" Target="../media/image164.emf"/><Relationship Id="rId10" Type="http://schemas.openxmlformats.org/officeDocument/2006/relationships/image" Target="../media/image169.emf"/><Relationship Id="rId4" Type="http://schemas.openxmlformats.org/officeDocument/2006/relationships/image" Target="../media/image163.emf"/><Relationship Id="rId9" Type="http://schemas.openxmlformats.org/officeDocument/2006/relationships/image" Target="../media/image16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5" Type="http://schemas.openxmlformats.org/officeDocument/2006/relationships/image" Target="../media/image30.emf"/><Relationship Id="rId4"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 Id="rId4"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E5DA40C-074D-435F-A81C-8ACA1628FE3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eaLnBrk="1" hangingPunct="1">
              <a:spcBef>
                <a:spcPct val="0"/>
              </a:spcBef>
              <a:defRPr sz="1200">
                <a:solidFill>
                  <a:schemeClr val="tx1"/>
                </a:solidFill>
                <a:ea typeface="宋体" pitchFamily="2" charset="-122"/>
              </a:defRPr>
            </a:lvl1pPr>
          </a:lstStyle>
          <a:p>
            <a:pPr>
              <a:defRPr/>
            </a:pPr>
            <a:endParaRPr lang="en-US" altLang="zh-CN"/>
          </a:p>
        </p:txBody>
      </p:sp>
      <p:sp>
        <p:nvSpPr>
          <p:cNvPr id="51203" name="Rectangle 3">
            <a:extLst>
              <a:ext uri="{FF2B5EF4-FFF2-40B4-BE49-F238E27FC236}">
                <a16:creationId xmlns:a16="http://schemas.microsoft.com/office/drawing/2014/main" id="{849E0648-4CF8-4667-B076-7865232EF40D}"/>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spcBef>
                <a:spcPct val="0"/>
              </a:spcBef>
              <a:defRPr sz="1200">
                <a:solidFill>
                  <a:schemeClr val="tx1"/>
                </a:solidFill>
                <a:ea typeface="宋体"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8C995109-0BCE-4FF2-A661-C422033A4B6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a:extLst>
              <a:ext uri="{FF2B5EF4-FFF2-40B4-BE49-F238E27FC236}">
                <a16:creationId xmlns:a16="http://schemas.microsoft.com/office/drawing/2014/main" id="{B155194F-4F00-4D37-A3C9-DC3FE745DF31}"/>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06" name="Rectangle 6">
            <a:extLst>
              <a:ext uri="{FF2B5EF4-FFF2-40B4-BE49-F238E27FC236}">
                <a16:creationId xmlns:a16="http://schemas.microsoft.com/office/drawing/2014/main" id="{E0688989-0C9F-4DC6-9721-7CD3D142EDC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solidFill>
                  <a:schemeClr val="tx1"/>
                </a:solidFill>
                <a:ea typeface="宋体" pitchFamily="2" charset="-122"/>
              </a:defRPr>
            </a:lvl1pPr>
          </a:lstStyle>
          <a:p>
            <a:pPr>
              <a:defRPr/>
            </a:pPr>
            <a:endParaRPr lang="en-US" altLang="zh-CN"/>
          </a:p>
        </p:txBody>
      </p:sp>
      <p:sp>
        <p:nvSpPr>
          <p:cNvPr id="51207" name="Rectangle 7">
            <a:extLst>
              <a:ext uri="{FF2B5EF4-FFF2-40B4-BE49-F238E27FC236}">
                <a16:creationId xmlns:a16="http://schemas.microsoft.com/office/drawing/2014/main" id="{0899AC67-4E7E-4023-BA38-FDFDCA574E68}"/>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a:solidFill>
                  <a:schemeClr val="tx1"/>
                </a:solidFill>
                <a:ea typeface="宋体" panose="02010600030101010101" pitchFamily="2" charset="-122"/>
              </a:defRPr>
            </a:lvl1pPr>
          </a:lstStyle>
          <a:p>
            <a:pPr>
              <a:defRPr/>
            </a:pPr>
            <a:fld id="{610B1C12-24E8-432D-B946-AA825F088EE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30289E8-E74B-4322-80CA-DB6BC1BEB159}"/>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44289687-DC1A-49BF-A479-7B807D769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DD5469AC-C440-4FD3-A7CB-D715B47AD14E}"/>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C1E15477-BB27-47DA-A328-C3AA9C3EA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AE4FBEEC-C73B-46AC-88DA-1249D278CF62}"/>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2CDAE24F-6BAE-4EA5-8F0F-507075E62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4901970D-5A7F-49FB-96F7-45D2BFF57370}"/>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F9CA3D55-D647-4356-839D-B5DA36A22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16E8CC1D-9C7C-47F0-98DB-CFEE5F7FBB82}"/>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051DE786-0252-4672-8D0A-EEA25401D8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060878E1-E73E-4E9F-9DAE-F33D77B7A866}"/>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868DE8E4-04D4-4433-8077-6ABBAAC7B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8F2240DC-5822-46A6-931F-17A19B33EA9F}"/>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B200FE07-A5C3-4F28-9D72-77293FD26F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1EF8EDDD-50A7-416C-8626-CB9778E8FCD8}"/>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C12F6E15-0CD7-4F68-A042-C7FF88581A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a:t>
            </a:r>
            <a:r>
              <a:rPr lang="zh-CN" altLang="en-US" dirty="0"/>
              <a:t>越往下，需要给的功越多</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1CDD5AC8-33F8-453E-9A8B-45DA0C4D91DC}"/>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671E2048-C741-458E-879D-4CB1C24007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D2BB4445-CD3A-4979-AFB8-8620F1E0006A}"/>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045239B4-9167-4B44-8AEF-4E6536A92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9300F315-02EC-4DAC-8FD8-BD21FC3DBCCA}"/>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C9A707B9-9B4F-45A5-8C87-420F503AF8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91AE9597-49BB-4C91-84F8-929F60F05AFE}"/>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D6D7AA6-124A-4577-8BEC-2BE4FDCD3F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398FA5D8-4B00-440D-B3F9-DBF7BD0B1F87}"/>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62FED081-8287-4F8C-881A-964277C814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40E2D6A8-8386-45FA-AF6F-02A68AC8F856}"/>
              </a:ext>
            </a:extLst>
          </p:cNvPr>
          <p:cNvSpPr>
            <a:spLocks noGrp="1" noRot="1" noChangeAspect="1" noChangeArrowheads="1" noTextEdit="1"/>
          </p:cNvSpPr>
          <p:nvPr>
            <p:ph type="sldImg"/>
          </p:nvPr>
        </p:nvSpPr>
        <p:spPr>
          <a:ln/>
        </p:spPr>
      </p:sp>
      <p:sp>
        <p:nvSpPr>
          <p:cNvPr id="177155" name="Rectangle 3">
            <a:extLst>
              <a:ext uri="{FF2B5EF4-FFF2-40B4-BE49-F238E27FC236}">
                <a16:creationId xmlns:a16="http://schemas.microsoft.com/office/drawing/2014/main" id="{F7D29284-4E97-4467-8211-22F4117B25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780B9CC4-8C3D-4B8A-BC0D-6EB8CB7D8363}"/>
              </a:ext>
            </a:extLst>
          </p:cNvPr>
          <p:cNvSpPr>
            <a:spLocks noGrp="1" noRot="1" noChangeAspect="1" noChangeArrowheads="1" noTextEdit="1"/>
          </p:cNvSpPr>
          <p:nvPr>
            <p:ph type="sldImg"/>
          </p:nvPr>
        </p:nvSpPr>
        <p:spPr>
          <a:ln/>
        </p:spPr>
      </p:sp>
      <p:sp>
        <p:nvSpPr>
          <p:cNvPr id="179203" name="Rectangle 3">
            <a:extLst>
              <a:ext uri="{FF2B5EF4-FFF2-40B4-BE49-F238E27FC236}">
                <a16:creationId xmlns:a16="http://schemas.microsoft.com/office/drawing/2014/main" id="{93A1A663-733B-4EF9-A1AB-E3D6406DE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6A110367-D24B-4131-9F9F-FFA872A4CB42}"/>
              </a:ext>
            </a:extLst>
          </p:cNvPr>
          <p:cNvSpPr>
            <a:spLocks noGrp="1" noRot="1" noChangeAspect="1" noChangeArrowheads="1" noTextEdit="1"/>
          </p:cNvSpPr>
          <p:nvPr>
            <p:ph type="sldImg"/>
          </p:nvPr>
        </p:nvSpPr>
        <p:spPr>
          <a:ln/>
        </p:spPr>
      </p:sp>
      <p:sp>
        <p:nvSpPr>
          <p:cNvPr id="181251" name="Rectangle 3">
            <a:extLst>
              <a:ext uri="{FF2B5EF4-FFF2-40B4-BE49-F238E27FC236}">
                <a16:creationId xmlns:a16="http://schemas.microsoft.com/office/drawing/2014/main" id="{7FAE12B5-DDEE-4083-B928-06D9872A4B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D4BDB71A-1348-4C99-9D44-A1D2A5021E15}"/>
              </a:ext>
            </a:extLst>
          </p:cNvPr>
          <p:cNvSpPr>
            <a:spLocks noGrp="1" noRot="1" noChangeAspect="1" noChangeArrowheads="1" noTextEdit="1"/>
          </p:cNvSpPr>
          <p:nvPr>
            <p:ph type="sldImg"/>
          </p:nvPr>
        </p:nvSpPr>
        <p:spPr>
          <a:ln/>
        </p:spPr>
      </p:sp>
      <p:sp>
        <p:nvSpPr>
          <p:cNvPr id="183299" name="Rectangle 3">
            <a:extLst>
              <a:ext uri="{FF2B5EF4-FFF2-40B4-BE49-F238E27FC236}">
                <a16:creationId xmlns:a16="http://schemas.microsoft.com/office/drawing/2014/main" id="{644F29C5-DEE4-4A4C-B74A-BCFFA2B391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15DB4B43-EF20-4894-AF1F-159560A79FBF}"/>
              </a:ext>
            </a:extLst>
          </p:cNvPr>
          <p:cNvSpPr>
            <a:spLocks noGrp="1" noRot="1" noChangeAspect="1" noChangeArrowheads="1" noTextEdit="1"/>
          </p:cNvSpPr>
          <p:nvPr>
            <p:ph type="sldImg"/>
          </p:nvPr>
        </p:nvSpPr>
        <p:spPr>
          <a:ln/>
        </p:spPr>
      </p:sp>
      <p:sp>
        <p:nvSpPr>
          <p:cNvPr id="185347" name="Rectangle 3">
            <a:extLst>
              <a:ext uri="{FF2B5EF4-FFF2-40B4-BE49-F238E27FC236}">
                <a16:creationId xmlns:a16="http://schemas.microsoft.com/office/drawing/2014/main" id="{BEE7ED49-FC89-476D-BB8C-869C94B952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F43C84B3-8531-47DB-83C5-87431C1EF018}"/>
              </a:ext>
            </a:extLst>
          </p:cNvPr>
          <p:cNvSpPr>
            <a:spLocks noGrp="1" noRot="1" noChangeAspect="1" noChangeArrowheads="1" noTextEdit="1"/>
          </p:cNvSpPr>
          <p:nvPr>
            <p:ph type="sldImg"/>
          </p:nvPr>
        </p:nvSpPr>
        <p:spPr>
          <a:ln/>
        </p:spPr>
      </p:sp>
      <p:sp>
        <p:nvSpPr>
          <p:cNvPr id="187395" name="Rectangle 3">
            <a:extLst>
              <a:ext uri="{FF2B5EF4-FFF2-40B4-BE49-F238E27FC236}">
                <a16:creationId xmlns:a16="http://schemas.microsoft.com/office/drawing/2014/main" id="{9F05020F-06DA-40A2-9797-69E0206D0E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F2ACB5A8-E747-4CB0-852B-9BEA97831189}"/>
              </a:ext>
            </a:extLst>
          </p:cNvPr>
          <p:cNvSpPr>
            <a:spLocks noGrp="1" noRot="1" noChangeAspect="1" noChangeArrowheads="1" noTextEdit="1"/>
          </p:cNvSpPr>
          <p:nvPr>
            <p:ph type="sldImg"/>
          </p:nvPr>
        </p:nvSpPr>
        <p:spPr>
          <a:ln/>
        </p:spPr>
      </p:sp>
      <p:sp>
        <p:nvSpPr>
          <p:cNvPr id="189443" name="Rectangle 3">
            <a:extLst>
              <a:ext uri="{FF2B5EF4-FFF2-40B4-BE49-F238E27FC236}">
                <a16:creationId xmlns:a16="http://schemas.microsoft.com/office/drawing/2014/main" id="{FC3B135A-B444-4F35-9720-D6FBDE647B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B8A51A20-FFEF-4ECB-9CDA-2049397826D3}"/>
              </a:ext>
            </a:extLst>
          </p:cNvPr>
          <p:cNvSpPr>
            <a:spLocks noGrp="1" noRot="1" noChangeAspect="1" noChangeArrowheads="1" noTextEdit="1"/>
          </p:cNvSpPr>
          <p:nvPr>
            <p:ph type="sldImg"/>
          </p:nvPr>
        </p:nvSpPr>
        <p:spPr>
          <a:ln/>
        </p:spPr>
      </p:sp>
      <p:sp>
        <p:nvSpPr>
          <p:cNvPr id="191491" name="Rectangle 3">
            <a:extLst>
              <a:ext uri="{FF2B5EF4-FFF2-40B4-BE49-F238E27FC236}">
                <a16:creationId xmlns:a16="http://schemas.microsoft.com/office/drawing/2014/main" id="{01FC2318-BF82-423B-B97F-ABB22E5244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76046686-CBC6-4845-B1E7-7D9C7F7AE34F}"/>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id="{4ABE57C7-420A-41FE-8094-AACFC25133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BFC722D0-354C-4543-BBDD-F4D580C4A42F}"/>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F94955B8-F371-43BF-81CC-E8062FF319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240999C0-D987-41DB-89CD-00D7E08F4CCF}"/>
              </a:ext>
            </a:extLst>
          </p:cNvPr>
          <p:cNvSpPr>
            <a:spLocks noGrp="1" noRot="1" noChangeAspect="1" noChangeArrowheads="1" noTextEdit="1"/>
          </p:cNvSpPr>
          <p:nvPr>
            <p:ph type="sldImg"/>
          </p:nvPr>
        </p:nvSpPr>
        <p:spPr>
          <a:ln/>
        </p:spPr>
      </p:sp>
      <p:sp>
        <p:nvSpPr>
          <p:cNvPr id="195587" name="Rectangle 3">
            <a:extLst>
              <a:ext uri="{FF2B5EF4-FFF2-40B4-BE49-F238E27FC236}">
                <a16:creationId xmlns:a16="http://schemas.microsoft.com/office/drawing/2014/main" id="{2ACD6EB3-6693-47A4-8A22-226ED16396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E4ADE366-D39F-4815-9211-C325FB6E9288}"/>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20D8051E-2FC9-4EC4-872B-65A85919A3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ED98F06D-F352-4728-B244-9358AC8E02F4}"/>
              </a:ext>
            </a:extLst>
          </p:cNvPr>
          <p:cNvSpPr>
            <a:spLocks noGrp="1" noRot="1" noChangeAspect="1" noChangeArrowheads="1" noTextEdit="1"/>
          </p:cNvSpPr>
          <p:nvPr>
            <p:ph type="sldImg"/>
          </p:nvPr>
        </p:nvSpPr>
        <p:spPr>
          <a:ln/>
        </p:spPr>
      </p:sp>
      <p:sp>
        <p:nvSpPr>
          <p:cNvPr id="199683" name="Rectangle 3">
            <a:extLst>
              <a:ext uri="{FF2B5EF4-FFF2-40B4-BE49-F238E27FC236}">
                <a16:creationId xmlns:a16="http://schemas.microsoft.com/office/drawing/2014/main" id="{E6BA7C1D-E7C0-4938-9851-D6FC9A4995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068B75B4-CAD1-447A-A93E-9CEEB338B905}"/>
              </a:ext>
            </a:extLst>
          </p:cNvPr>
          <p:cNvSpPr>
            <a:spLocks noGrp="1" noRot="1" noChangeAspect="1" noChangeArrowheads="1" noTextEdit="1"/>
          </p:cNvSpPr>
          <p:nvPr>
            <p:ph type="sldImg"/>
          </p:nvPr>
        </p:nvSpPr>
        <p:spPr>
          <a:ln/>
        </p:spPr>
      </p:sp>
      <p:sp>
        <p:nvSpPr>
          <p:cNvPr id="201731" name="Rectangle 3">
            <a:extLst>
              <a:ext uri="{FF2B5EF4-FFF2-40B4-BE49-F238E27FC236}">
                <a16:creationId xmlns:a16="http://schemas.microsoft.com/office/drawing/2014/main" id="{AA9C6BF3-CD93-4705-A50F-6F0E8169E7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00F56C44-889B-4076-AAC8-1AED3E97A9F5}"/>
              </a:ext>
            </a:extLst>
          </p:cNvPr>
          <p:cNvSpPr>
            <a:spLocks noGrp="1" noRot="1" noChangeAspect="1" noChangeArrowheads="1" noTextEdit="1"/>
          </p:cNvSpPr>
          <p:nvPr>
            <p:ph type="sldImg"/>
          </p:nvPr>
        </p:nvSpPr>
        <p:spPr>
          <a:ln/>
        </p:spPr>
      </p:sp>
      <p:sp>
        <p:nvSpPr>
          <p:cNvPr id="203779" name="Rectangle 3">
            <a:extLst>
              <a:ext uri="{FF2B5EF4-FFF2-40B4-BE49-F238E27FC236}">
                <a16:creationId xmlns:a16="http://schemas.microsoft.com/office/drawing/2014/main" id="{459792A8-4D73-4C9E-BF47-91AF6888EE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062F3B5F-F282-46FD-919D-E860FED01C2B}"/>
              </a:ext>
            </a:extLst>
          </p:cNvPr>
          <p:cNvSpPr>
            <a:spLocks noGrp="1" noRot="1" noChangeAspect="1" noChangeArrowheads="1" noTextEdit="1"/>
          </p:cNvSpPr>
          <p:nvPr>
            <p:ph type="sldImg"/>
          </p:nvPr>
        </p:nvSpPr>
        <p:spPr>
          <a:ln/>
        </p:spPr>
      </p:sp>
      <p:sp>
        <p:nvSpPr>
          <p:cNvPr id="205827" name="Rectangle 3">
            <a:extLst>
              <a:ext uri="{FF2B5EF4-FFF2-40B4-BE49-F238E27FC236}">
                <a16:creationId xmlns:a16="http://schemas.microsoft.com/office/drawing/2014/main" id="{E939D149-E923-49B4-AD6B-83E28BD458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F431BCF5-498A-4E1F-A6A4-C563E251A251}"/>
              </a:ext>
            </a:extLst>
          </p:cNvPr>
          <p:cNvSpPr>
            <a:spLocks noGrp="1" noRot="1" noChangeAspect="1" noChangeArrowheads="1" noTextEdit="1"/>
          </p:cNvSpPr>
          <p:nvPr>
            <p:ph type="sldImg"/>
          </p:nvPr>
        </p:nvSpPr>
        <p:spPr>
          <a:ln/>
        </p:spPr>
      </p:sp>
      <p:sp>
        <p:nvSpPr>
          <p:cNvPr id="207875" name="Rectangle 3">
            <a:extLst>
              <a:ext uri="{FF2B5EF4-FFF2-40B4-BE49-F238E27FC236}">
                <a16:creationId xmlns:a16="http://schemas.microsoft.com/office/drawing/2014/main" id="{83860B25-C5EE-4551-98AB-09432722DA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714DE297-1A23-4987-AF53-1631A486061B}"/>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AB70AA2B-6E46-4063-807F-8E24A6CB74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108D8FB6-20D4-459D-B8F3-5982B13E6D6E}"/>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77FBD459-BFB8-455F-9EF7-45A5E5C758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51BD0528-7D52-4E86-84B3-56EC7B528F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E979026-67D3-496B-B0DE-7863DF64DB48}" type="slidenum">
              <a:rPr lang="en-US" altLang="zh-CN" smtClean="0"/>
              <a:pPr>
                <a:spcBef>
                  <a:spcPct val="0"/>
                </a:spcBef>
              </a:pPr>
              <a:t>41</a:t>
            </a:fld>
            <a:endParaRPr lang="en-US" altLang="zh-CN"/>
          </a:p>
        </p:txBody>
      </p:sp>
      <p:sp>
        <p:nvSpPr>
          <p:cNvPr id="215043" name="Rectangle 2">
            <a:extLst>
              <a:ext uri="{FF2B5EF4-FFF2-40B4-BE49-F238E27FC236}">
                <a16:creationId xmlns:a16="http://schemas.microsoft.com/office/drawing/2014/main" id="{6A4B5B43-5BFD-43A4-98F4-8A61AAFCBC8B}"/>
              </a:ext>
            </a:extLst>
          </p:cNvPr>
          <p:cNvSpPr>
            <a:spLocks noGrp="1" noRot="1" noChangeAspect="1" noChangeArrowheads="1" noTextEdit="1"/>
          </p:cNvSpPr>
          <p:nvPr>
            <p:ph type="sldImg"/>
          </p:nvPr>
        </p:nvSpPr>
        <p:spPr>
          <a:xfrm>
            <a:off x="1163638" y="706438"/>
            <a:ext cx="4516437" cy="3386137"/>
          </a:xfrm>
          <a:ln/>
        </p:spPr>
      </p:sp>
      <p:sp>
        <p:nvSpPr>
          <p:cNvPr id="215044" name="Rectangle 3">
            <a:extLst>
              <a:ext uri="{FF2B5EF4-FFF2-40B4-BE49-F238E27FC236}">
                <a16:creationId xmlns:a16="http://schemas.microsoft.com/office/drawing/2014/main" id="{38165E9E-4B50-4F7F-AB0A-4F287637E511}"/>
              </a:ext>
            </a:extLst>
          </p:cNvPr>
          <p:cNvSpPr>
            <a:spLocks noGrp="1" noChangeArrowheads="1"/>
          </p:cNvSpPr>
          <p:nvPr>
            <p:ph type="body" idx="1"/>
          </p:nvPr>
        </p:nvSpPr>
        <p:spPr>
          <a:xfrm>
            <a:off x="923925" y="4375150"/>
            <a:ext cx="4995863"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767" tIns="43884" rIns="87767" bIns="43884"/>
          <a:lstStyle/>
          <a:p>
            <a:pPr eaLnBrk="1" hangingPunct="1"/>
            <a:r>
              <a:rPr lang="zh-CN" altLang="en-US"/>
              <a:t>图中所示为传统能源动力系统的能量利用方式：通过燃料，燃料所具有的化学可用能转化为热能，进一步利用热力循环将热能转化为功输出。其中，可用能损失主要包括燃烧引起的损失以及热力循环中的损失两部分。传统热力学研究主要局限于燃烧后热能的利用范畴。</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1FCE3C72-FC84-4DEA-879E-33650A65E15D}"/>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663B3C06-1E1D-4740-B1BD-A5C1640D0C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49DF7129-7A53-4228-98E7-FAAF1CABF8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DDEC80F-73B1-4345-9679-8F5AC2EFE29B}" type="slidenum">
              <a:rPr lang="en-US" altLang="zh-CN" smtClean="0"/>
              <a:pPr>
                <a:spcBef>
                  <a:spcPct val="0"/>
                </a:spcBef>
              </a:pPr>
              <a:t>42</a:t>
            </a:fld>
            <a:endParaRPr lang="en-US" altLang="zh-CN"/>
          </a:p>
        </p:txBody>
      </p:sp>
      <p:sp>
        <p:nvSpPr>
          <p:cNvPr id="217091" name="Rectangle 7">
            <a:extLst>
              <a:ext uri="{FF2B5EF4-FFF2-40B4-BE49-F238E27FC236}">
                <a16:creationId xmlns:a16="http://schemas.microsoft.com/office/drawing/2014/main" id="{4309E12B-B6FB-4A00-9B33-EF74225DA09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20000"/>
              </a:spcBef>
            </a:pPr>
            <a:fld id="{5FAB2A2A-D927-42B8-BCD7-EE5CB768BD16}" type="slidenum">
              <a:rPr lang="en-US" altLang="zh-CN">
                <a:solidFill>
                  <a:schemeClr val="tx2"/>
                </a:solidFill>
                <a:ea typeface="黑体" panose="02010609060101010101" pitchFamily="49" charset="-122"/>
              </a:rPr>
              <a:pPr algn="r" eaLnBrk="1" hangingPunct="1">
                <a:spcBef>
                  <a:spcPct val="20000"/>
                </a:spcBef>
              </a:pPr>
              <a:t>42</a:t>
            </a:fld>
            <a:endParaRPr lang="en-US" altLang="zh-CN">
              <a:solidFill>
                <a:schemeClr val="tx2"/>
              </a:solidFill>
              <a:ea typeface="黑体" panose="02010609060101010101" pitchFamily="49" charset="-122"/>
            </a:endParaRPr>
          </a:p>
        </p:txBody>
      </p:sp>
      <p:sp>
        <p:nvSpPr>
          <p:cNvPr id="217092" name="Rectangle 2">
            <a:extLst>
              <a:ext uri="{FF2B5EF4-FFF2-40B4-BE49-F238E27FC236}">
                <a16:creationId xmlns:a16="http://schemas.microsoft.com/office/drawing/2014/main" id="{93AE63AE-0638-4525-A61D-DFAAABB9A098}"/>
              </a:ext>
            </a:extLst>
          </p:cNvPr>
          <p:cNvSpPr>
            <a:spLocks noGrp="1" noRot="1" noChangeAspect="1" noChangeArrowheads="1" noTextEdit="1"/>
          </p:cNvSpPr>
          <p:nvPr>
            <p:ph type="sldImg"/>
          </p:nvPr>
        </p:nvSpPr>
        <p:spPr>
          <a:xfrm>
            <a:off x="1141413" y="685800"/>
            <a:ext cx="4575175" cy="3430588"/>
          </a:xfrm>
          <a:ln/>
        </p:spPr>
      </p:sp>
      <p:sp>
        <p:nvSpPr>
          <p:cNvPr id="217093" name="Rectangle 3">
            <a:extLst>
              <a:ext uri="{FF2B5EF4-FFF2-40B4-BE49-F238E27FC236}">
                <a16:creationId xmlns:a16="http://schemas.microsoft.com/office/drawing/2014/main" id="{39848BCA-5174-4809-ABC6-35F9BF45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767" tIns="43884" rIns="87767" bIns="43884"/>
          <a:lstStyle/>
          <a:p>
            <a:pPr eaLnBrk="1" hangingPunct="1"/>
            <a:r>
              <a:rPr lang="zh-CN" altLang="en-US"/>
              <a:t>燃料化学能梯级利用的根本目的在于减少燃料可用能的损失，增加热流可用能。通过间接燃烧或化学链燃烧等新型能量释放方式，低温热流佣可以转化为燃料佣，同时燃烧不可逆损失下降，使热流佣增加。实现化学能梯级利用的本质在于燃料化学能释放品位的下降以及低温热品位的提升。我们分析了包括化学链燃烧、间接燃烧在内的多种化学能释放新途径，给出了品位变化的关联方程，并得出了不同转化途径中品位的变化规律与关联机理。上述研究发表于</a:t>
            </a:r>
            <a:r>
              <a:rPr lang="en-US" altLang="zh-CN"/>
              <a:t>ASME Transc.</a:t>
            </a:r>
            <a:r>
              <a:rPr lang="zh-CN" altLang="en-US"/>
              <a:t>和</a:t>
            </a:r>
            <a:r>
              <a:rPr lang="en-US" altLang="zh-CN"/>
              <a:t>Solar Energy</a:t>
            </a:r>
            <a:r>
              <a:rPr lang="zh-CN" altLang="en-US"/>
              <a:t>等国际一流学术杂志中，并得到了极高评价</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6A40A605-8FAF-452A-9B99-779E6F6BC16B}"/>
              </a:ext>
            </a:extLst>
          </p:cNvPr>
          <p:cNvSpPr>
            <a:spLocks noGrp="1" noRot="1" noChangeAspect="1" noChangeArrowheads="1" noTextEdit="1"/>
          </p:cNvSpPr>
          <p:nvPr>
            <p:ph type="sldImg"/>
          </p:nvPr>
        </p:nvSpPr>
        <p:spPr>
          <a:ln/>
        </p:spPr>
      </p:sp>
      <p:sp>
        <p:nvSpPr>
          <p:cNvPr id="219139" name="Rectangle 3">
            <a:extLst>
              <a:ext uri="{FF2B5EF4-FFF2-40B4-BE49-F238E27FC236}">
                <a16:creationId xmlns:a16="http://schemas.microsoft.com/office/drawing/2014/main" id="{599F8736-BD39-48DD-94C0-A27E8D497D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绝热压缩，等容加热，等压加热，绝热膨胀，等容放热</a:t>
            </a:r>
          </a:p>
        </p:txBody>
      </p:sp>
      <p:sp>
        <p:nvSpPr>
          <p:cNvPr id="4" name="灯片编号占位符 3"/>
          <p:cNvSpPr>
            <a:spLocks noGrp="1"/>
          </p:cNvSpPr>
          <p:nvPr>
            <p:ph type="sldNum" sz="quarter" idx="5"/>
          </p:nvPr>
        </p:nvSpPr>
        <p:spPr/>
        <p:txBody>
          <a:bodyPr/>
          <a:lstStyle/>
          <a:p>
            <a:fld id="{9F3E8F4A-C65C-413D-9572-262383186589}" type="slidenum">
              <a:rPr lang="en-US" altLang="zh-CN" smtClean="0"/>
              <a:pPr/>
              <a:t>56</a:t>
            </a:fld>
            <a:endParaRPr lang="en-US" altLang="zh-CN"/>
          </a:p>
        </p:txBody>
      </p:sp>
    </p:spTree>
    <p:extLst>
      <p:ext uri="{BB962C8B-B14F-4D97-AF65-F5344CB8AC3E}">
        <p14:creationId xmlns:p14="http://schemas.microsoft.com/office/powerpoint/2010/main" val="373545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A3BAE017-BAB6-4814-A1FB-BCF640D751FF}"/>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9EA1A644-F7F5-4E4A-8034-C005172400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2C010888-F000-47F0-8887-37252B217662}"/>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61891437-F4A5-4BB1-96F5-FFAB4D0F3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C6014BAB-BFDA-400C-A77F-885E98906022}"/>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371B52EB-A031-4500-9F3C-35DFDC811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FE41842C-0339-42B5-B6C2-BF722AC90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BF81881-BEA9-4677-B070-8CC143FE440D}" type="slidenum">
              <a:rPr lang="en-US" altLang="zh-CN" smtClean="0"/>
              <a:pPr>
                <a:spcBef>
                  <a:spcPct val="0"/>
                </a:spcBef>
              </a:pPr>
              <a:t>9</a:t>
            </a:fld>
            <a:endParaRPr lang="en-US" altLang="zh-CN"/>
          </a:p>
        </p:txBody>
      </p:sp>
      <p:sp>
        <p:nvSpPr>
          <p:cNvPr id="150531" name="Rectangle 2">
            <a:extLst>
              <a:ext uri="{FF2B5EF4-FFF2-40B4-BE49-F238E27FC236}">
                <a16:creationId xmlns:a16="http://schemas.microsoft.com/office/drawing/2014/main" id="{49B6F744-2C7F-4D45-805D-3EB70F8AACFA}"/>
              </a:ext>
            </a:extLst>
          </p:cNvPr>
          <p:cNvSpPr>
            <a:spLocks noGrp="1" noRot="1" noChangeAspect="1" noChangeArrowheads="1" noTextEdit="1"/>
          </p:cNvSpPr>
          <p:nvPr>
            <p:ph type="sldImg"/>
          </p:nvPr>
        </p:nvSpPr>
        <p:spPr>
          <a:solidFill>
            <a:srgbClr val="FFFFFF"/>
          </a:solidFill>
          <a:ln/>
        </p:spPr>
      </p:sp>
      <p:sp>
        <p:nvSpPr>
          <p:cNvPr id="150532" name="Rectangle 3">
            <a:extLst>
              <a:ext uri="{FF2B5EF4-FFF2-40B4-BE49-F238E27FC236}">
                <a16:creationId xmlns:a16="http://schemas.microsoft.com/office/drawing/2014/main" id="{60956072-5614-48E1-AEA1-DB4B07BE46EE}"/>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2DCA6E92-7BAA-40C5-9890-80336931D2FD}"/>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A2BA6D04-12C0-4E91-A7C9-659202AE50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38">
            <a:extLst>
              <a:ext uri="{FF2B5EF4-FFF2-40B4-BE49-F238E27FC236}">
                <a16:creationId xmlns:a16="http://schemas.microsoft.com/office/drawing/2014/main" id="{061AA29B-AADC-45D2-AF12-7C1689A0F236}"/>
              </a:ext>
            </a:extLst>
          </p:cNvPr>
          <p:cNvGrpSpPr>
            <a:grpSpLocks/>
          </p:cNvGrpSpPr>
          <p:nvPr/>
        </p:nvGrpSpPr>
        <p:grpSpPr bwMode="auto">
          <a:xfrm>
            <a:off x="0" y="-26988"/>
            <a:ext cx="9155113" cy="6884988"/>
            <a:chOff x="0" y="-17"/>
            <a:chExt cx="5767" cy="4337"/>
          </a:xfrm>
        </p:grpSpPr>
        <p:sp>
          <p:nvSpPr>
            <p:cNvPr id="5" name="Freeform 3">
              <a:extLst>
                <a:ext uri="{FF2B5EF4-FFF2-40B4-BE49-F238E27FC236}">
                  <a16:creationId xmlns:a16="http://schemas.microsoft.com/office/drawing/2014/main" id="{967764C9-43AD-4F1F-BDDB-987A0B01EB2F}"/>
                </a:ext>
              </a:extLst>
            </p:cNvPr>
            <p:cNvSpPr>
              <a:spLocks/>
            </p:cNvSpPr>
            <p:nvPr/>
          </p:nvSpPr>
          <p:spPr bwMode="hidden">
            <a:xfrm>
              <a:off x="1632" y="-13"/>
              <a:ext cx="1737" cy="4333"/>
            </a:xfrm>
            <a:custGeom>
              <a:avLst/>
              <a:gdLst>
                <a:gd name="T0" fmla="*/ 494 w 1737"/>
                <a:gd name="T1" fmla="*/ 4361 h 4320"/>
                <a:gd name="T2" fmla="*/ 1737 w 1737"/>
                <a:gd name="T3" fmla="*/ 4372 h 4320"/>
                <a:gd name="T4" fmla="*/ 524 w 1737"/>
                <a:gd name="T5" fmla="*/ 0 h 4320"/>
                <a:gd name="T6" fmla="*/ 0 w 1737"/>
                <a:gd name="T7" fmla="*/ 7 h 4320"/>
                <a:gd name="T8" fmla="*/ 494 w 1737"/>
                <a:gd name="T9" fmla="*/ 4361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 name="Freeform 4">
              <a:extLst>
                <a:ext uri="{FF2B5EF4-FFF2-40B4-BE49-F238E27FC236}">
                  <a16:creationId xmlns:a16="http://schemas.microsoft.com/office/drawing/2014/main" id="{8843C401-0EC0-42A4-BF79-4AC5BC8A200C}"/>
                </a:ext>
              </a:extLst>
            </p:cNvPr>
            <p:cNvSpPr>
              <a:spLocks/>
            </p:cNvSpPr>
            <p:nvPr/>
          </p:nvSpPr>
          <p:spPr bwMode="hidden">
            <a:xfrm>
              <a:off x="0" y="-15"/>
              <a:ext cx="1737" cy="4329"/>
            </a:xfrm>
            <a:custGeom>
              <a:avLst/>
              <a:gdLst>
                <a:gd name="T0" fmla="*/ 494 w 1737"/>
                <a:gd name="T1" fmla="*/ 4345 h 4320"/>
                <a:gd name="T2" fmla="*/ 1737 w 1737"/>
                <a:gd name="T3" fmla="*/ 4356 h 4320"/>
                <a:gd name="T4" fmla="*/ 524 w 1737"/>
                <a:gd name="T5" fmla="*/ 0 h 4320"/>
                <a:gd name="T6" fmla="*/ 0 w 1737"/>
                <a:gd name="T7" fmla="*/ 7 h 4320"/>
                <a:gd name="T8" fmla="*/ 494 w 1737"/>
                <a:gd name="T9" fmla="*/ 4345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 name="Freeform 5">
              <a:extLst>
                <a:ext uri="{FF2B5EF4-FFF2-40B4-BE49-F238E27FC236}">
                  <a16:creationId xmlns:a16="http://schemas.microsoft.com/office/drawing/2014/main" id="{93A594CF-35D0-4D6A-996E-A85FD555E403}"/>
                </a:ext>
              </a:extLst>
            </p:cNvPr>
            <p:cNvSpPr>
              <a:spLocks/>
            </p:cNvSpPr>
            <p:nvPr/>
          </p:nvSpPr>
          <p:spPr bwMode="hidden">
            <a:xfrm>
              <a:off x="3744" y="-12"/>
              <a:ext cx="1739" cy="4330"/>
            </a:xfrm>
            <a:custGeom>
              <a:avLst/>
              <a:gdLst>
                <a:gd name="T0" fmla="*/ 494 w 1739"/>
                <a:gd name="T1" fmla="*/ 4066 h 4420"/>
                <a:gd name="T2" fmla="*/ 1739 w 1739"/>
                <a:gd name="T3" fmla="*/ 4071 h 4420"/>
                <a:gd name="T4" fmla="*/ 524 w 1739"/>
                <a:gd name="T5" fmla="*/ 0 h 4420"/>
                <a:gd name="T6" fmla="*/ 0 w 1739"/>
                <a:gd name="T7" fmla="*/ 7 h 4420"/>
                <a:gd name="T8" fmla="*/ 494 w 1739"/>
                <a:gd name="T9" fmla="*/ 4066 h 44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 name="Freeform 6">
              <a:extLst>
                <a:ext uri="{FF2B5EF4-FFF2-40B4-BE49-F238E27FC236}">
                  <a16:creationId xmlns:a16="http://schemas.microsoft.com/office/drawing/2014/main" id="{C90A355B-6F2E-4C0B-8418-05BDA28FC780}"/>
                </a:ext>
              </a:extLst>
            </p:cNvPr>
            <p:cNvSpPr>
              <a:spLocks/>
            </p:cNvSpPr>
            <p:nvPr/>
          </p:nvSpPr>
          <p:spPr bwMode="hidden">
            <a:xfrm>
              <a:off x="1920" y="-17"/>
              <a:ext cx="2080" cy="4324"/>
            </a:xfrm>
            <a:custGeom>
              <a:avLst/>
              <a:gdLst>
                <a:gd name="T0" fmla="*/ 0 w 2080"/>
                <a:gd name="T1" fmla="*/ 7 h 4338"/>
                <a:gd name="T2" fmla="*/ 1870 w 2080"/>
                <a:gd name="T3" fmla="*/ 4282 h 4338"/>
                <a:gd name="T4" fmla="*/ 2080 w 2080"/>
                <a:gd name="T5" fmla="*/ 4282 h 4338"/>
                <a:gd name="T6" fmla="*/ 1033 w 2080"/>
                <a:gd name="T7" fmla="*/ 0 h 4338"/>
                <a:gd name="T8" fmla="*/ 0 w 2080"/>
                <a:gd name="T9" fmla="*/ 7 h 4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 name="Freeform 7">
              <a:extLst>
                <a:ext uri="{FF2B5EF4-FFF2-40B4-BE49-F238E27FC236}">
                  <a16:creationId xmlns:a16="http://schemas.microsoft.com/office/drawing/2014/main" id="{7A0F00FD-ABC3-4930-8B73-16671BAB5287}"/>
                </a:ext>
              </a:extLst>
            </p:cNvPr>
            <p:cNvSpPr>
              <a:spLocks/>
            </p:cNvSpPr>
            <p:nvPr/>
          </p:nvSpPr>
          <p:spPr bwMode="hidden">
            <a:xfrm>
              <a:off x="117" y="89"/>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bg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10" name="Freeform 8">
              <a:extLst>
                <a:ext uri="{FF2B5EF4-FFF2-40B4-BE49-F238E27FC236}">
                  <a16:creationId xmlns:a16="http://schemas.microsoft.com/office/drawing/2014/main" id="{D0F76971-E08E-46A8-94AD-FF194881CDB5}"/>
                </a:ext>
              </a:extLst>
            </p:cNvPr>
            <p:cNvSpPr>
              <a:spLocks/>
            </p:cNvSpPr>
            <p:nvPr/>
          </p:nvSpPr>
          <p:spPr bwMode="hidden">
            <a:xfrm rot="2702961" flipH="1">
              <a:off x="810" y="758"/>
              <a:ext cx="2544" cy="1008"/>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11" name="Freeform 9">
              <a:extLst>
                <a:ext uri="{FF2B5EF4-FFF2-40B4-BE49-F238E27FC236}">
                  <a16:creationId xmlns:a16="http://schemas.microsoft.com/office/drawing/2014/main" id="{284A6F5E-C3AD-4E9B-9AE7-BA2D4F859411}"/>
                </a:ext>
              </a:extLst>
            </p:cNvPr>
            <p:cNvSpPr>
              <a:spLocks/>
            </p:cNvSpPr>
            <p:nvPr/>
          </p:nvSpPr>
          <p:spPr bwMode="hidden">
            <a:xfrm>
              <a:off x="83" y="41"/>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12" name="Freeform 10">
              <a:extLst>
                <a:ext uri="{FF2B5EF4-FFF2-40B4-BE49-F238E27FC236}">
                  <a16:creationId xmlns:a16="http://schemas.microsoft.com/office/drawing/2014/main" id="{54F77D27-82C1-4D04-92EA-F4ED93A0643F}"/>
                </a:ext>
              </a:extLst>
            </p:cNvPr>
            <p:cNvSpPr>
              <a:spLocks/>
            </p:cNvSpPr>
            <p:nvPr/>
          </p:nvSpPr>
          <p:spPr bwMode="hidden">
            <a:xfrm rot="-2895842">
              <a:off x="-984" y="1033"/>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13" name="Freeform 11">
              <a:extLst>
                <a:ext uri="{FF2B5EF4-FFF2-40B4-BE49-F238E27FC236}">
                  <a16:creationId xmlns:a16="http://schemas.microsoft.com/office/drawing/2014/main" id="{61673CA4-CF73-4EB0-95BC-057D6EF507F2}"/>
                </a:ext>
              </a:extLst>
            </p:cNvPr>
            <p:cNvSpPr>
              <a:spLocks/>
            </p:cNvSpPr>
            <p:nvPr/>
          </p:nvSpPr>
          <p:spPr bwMode="hidden">
            <a:xfrm rot="-2305141">
              <a:off x="1331" y="905"/>
              <a:ext cx="3594" cy="1735"/>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14" name="Freeform 12">
              <a:extLst>
                <a:ext uri="{FF2B5EF4-FFF2-40B4-BE49-F238E27FC236}">
                  <a16:creationId xmlns:a16="http://schemas.microsoft.com/office/drawing/2014/main" id="{48887FA6-F060-4A00-B86E-17E4EFB2D830}"/>
                </a:ext>
              </a:extLst>
            </p:cNvPr>
            <p:cNvSpPr>
              <a:spLocks/>
            </p:cNvSpPr>
            <p:nvPr/>
          </p:nvSpPr>
          <p:spPr bwMode="hidden">
            <a:xfrm rot="2084418" flipH="1">
              <a:off x="1859" y="857"/>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15" name="Freeform 13">
              <a:extLst>
                <a:ext uri="{FF2B5EF4-FFF2-40B4-BE49-F238E27FC236}">
                  <a16:creationId xmlns:a16="http://schemas.microsoft.com/office/drawing/2014/main" id="{3E87D265-3D77-4D34-BE03-B02CC0713B12}"/>
                </a:ext>
              </a:extLst>
            </p:cNvPr>
            <p:cNvSpPr>
              <a:spLocks/>
            </p:cNvSpPr>
            <p:nvPr/>
          </p:nvSpPr>
          <p:spPr bwMode="hidden">
            <a:xfrm>
              <a:off x="4250" y="-15"/>
              <a:ext cx="1089" cy="2285"/>
            </a:xfrm>
            <a:custGeom>
              <a:avLst/>
              <a:gdLst/>
              <a:ahLst/>
              <a:cxnLst>
                <a:cxn ang="0">
                  <a:pos x="0" y="2265"/>
                </a:cxn>
                <a:cxn ang="0">
                  <a:pos x="1030" y="0"/>
                </a:cxn>
                <a:cxn ang="0">
                  <a:pos x="1089" y="0"/>
                </a:cxn>
                <a:cxn ang="0">
                  <a:pos x="37" y="2285"/>
                </a:cxn>
                <a:cxn ang="0">
                  <a:pos x="0" y="2265"/>
                </a:cxn>
              </a:cxnLst>
              <a:rect l="0" t="0" r="r" b="b"/>
              <a:pathLst>
                <a:path w="1089" h="2285">
                  <a:moveTo>
                    <a:pt x="0" y="2265"/>
                  </a:moveTo>
                  <a:cubicBezTo>
                    <a:pt x="438" y="996"/>
                    <a:pt x="865" y="377"/>
                    <a:pt x="1030" y="0"/>
                  </a:cubicBezTo>
                  <a:cubicBezTo>
                    <a:pt x="1030" y="0"/>
                    <a:pt x="1059" y="0"/>
                    <a:pt x="1089" y="0"/>
                  </a:cubicBezTo>
                  <a:cubicBezTo>
                    <a:pt x="565" y="834"/>
                    <a:pt x="181" y="1853"/>
                    <a:pt x="37" y="2285"/>
                  </a:cubicBezTo>
                  <a:cubicBezTo>
                    <a:pt x="37" y="2285"/>
                    <a:pt x="0" y="2265"/>
                    <a:pt x="0" y="2265"/>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16" name="Rectangle 14">
              <a:extLst>
                <a:ext uri="{FF2B5EF4-FFF2-40B4-BE49-F238E27FC236}">
                  <a16:creationId xmlns:a16="http://schemas.microsoft.com/office/drawing/2014/main" id="{0CD16405-3536-462F-A921-BBA21E5CEDF4}"/>
                </a:ext>
              </a:extLst>
            </p:cNvPr>
            <p:cNvSpPr>
              <a:spLocks noChangeArrowheads="1"/>
            </p:cNvSpPr>
            <p:nvPr/>
          </p:nvSpPr>
          <p:spPr bwMode="invGray">
            <a:xfrm>
              <a:off x="0" y="2433"/>
              <a:ext cx="5760" cy="432"/>
            </a:xfrm>
            <a:prstGeom prst="rect">
              <a:avLst/>
            </a:prstGeom>
            <a:gradFill rotWithShape="0">
              <a:gsLst>
                <a:gs pos="0">
                  <a:schemeClr val="bg2"/>
                </a:gs>
                <a:gs pos="100000">
                  <a:schemeClr val="bg1"/>
                </a:gs>
              </a:gsLst>
              <a:lin ang="5400000" scaled="1"/>
            </a:gradFill>
            <a:ln>
              <a:noFill/>
            </a:ln>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defRPr/>
              </a:pPr>
              <a:endParaRPr lang="zh-CN" altLang="en-US"/>
            </a:p>
          </p:txBody>
        </p:sp>
        <p:sp>
          <p:nvSpPr>
            <p:cNvPr id="17" name="Freeform 15">
              <a:extLst>
                <a:ext uri="{FF2B5EF4-FFF2-40B4-BE49-F238E27FC236}">
                  <a16:creationId xmlns:a16="http://schemas.microsoft.com/office/drawing/2014/main" id="{A7CB31E5-E3CC-460E-96EE-AE9CD0A4A0B2}"/>
                </a:ext>
              </a:extLst>
            </p:cNvPr>
            <p:cNvSpPr>
              <a:spLocks/>
            </p:cNvSpPr>
            <p:nvPr/>
          </p:nvSpPr>
          <p:spPr bwMode="invGray">
            <a:xfrm>
              <a:off x="1632" y="2479"/>
              <a:ext cx="1737" cy="382"/>
            </a:xfrm>
            <a:custGeom>
              <a:avLst/>
              <a:gdLst>
                <a:gd name="T0" fmla="*/ 494 w 1737"/>
                <a:gd name="T1" fmla="*/ 0 h 4320"/>
                <a:gd name="T2" fmla="*/ 1737 w 1737"/>
                <a:gd name="T3" fmla="*/ 0 h 4320"/>
                <a:gd name="T4" fmla="*/ 524 w 1737"/>
                <a:gd name="T5" fmla="*/ 0 h 4320"/>
                <a:gd name="T6" fmla="*/ 0 w 1737"/>
                <a:gd name="T7" fmla="*/ 0 h 4320"/>
                <a:gd name="T8" fmla="*/ 494 w 1737"/>
                <a:gd name="T9" fmla="*/ 0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 name="Freeform 16">
              <a:extLst>
                <a:ext uri="{FF2B5EF4-FFF2-40B4-BE49-F238E27FC236}">
                  <a16:creationId xmlns:a16="http://schemas.microsoft.com/office/drawing/2014/main" id="{869CF146-B7E6-4A02-91CE-55A6255EB38B}"/>
                </a:ext>
              </a:extLst>
            </p:cNvPr>
            <p:cNvSpPr>
              <a:spLocks/>
            </p:cNvSpPr>
            <p:nvPr/>
          </p:nvSpPr>
          <p:spPr bwMode="invGray">
            <a:xfrm>
              <a:off x="0" y="2479"/>
              <a:ext cx="1737" cy="381"/>
            </a:xfrm>
            <a:custGeom>
              <a:avLst/>
              <a:gdLst>
                <a:gd name="T0" fmla="*/ 494 w 1737"/>
                <a:gd name="T1" fmla="*/ 0 h 4320"/>
                <a:gd name="T2" fmla="*/ 1737 w 1737"/>
                <a:gd name="T3" fmla="*/ 0 h 4320"/>
                <a:gd name="T4" fmla="*/ 524 w 1737"/>
                <a:gd name="T5" fmla="*/ 0 h 4320"/>
                <a:gd name="T6" fmla="*/ 0 w 1737"/>
                <a:gd name="T7" fmla="*/ 0 h 4320"/>
                <a:gd name="T8" fmla="*/ 494 w 1737"/>
                <a:gd name="T9" fmla="*/ 0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 name="Freeform 17">
              <a:extLst>
                <a:ext uri="{FF2B5EF4-FFF2-40B4-BE49-F238E27FC236}">
                  <a16:creationId xmlns:a16="http://schemas.microsoft.com/office/drawing/2014/main" id="{67DB0994-9DCB-44E1-A875-6F132510C5DF}"/>
                </a:ext>
              </a:extLst>
            </p:cNvPr>
            <p:cNvSpPr>
              <a:spLocks/>
            </p:cNvSpPr>
            <p:nvPr/>
          </p:nvSpPr>
          <p:spPr bwMode="invGray">
            <a:xfrm>
              <a:off x="3744" y="2479"/>
              <a:ext cx="1739" cy="382"/>
            </a:xfrm>
            <a:custGeom>
              <a:avLst/>
              <a:gdLst>
                <a:gd name="T0" fmla="*/ 494 w 1739"/>
                <a:gd name="T1" fmla="*/ 0 h 4420"/>
                <a:gd name="T2" fmla="*/ 1739 w 1739"/>
                <a:gd name="T3" fmla="*/ 0 h 4420"/>
                <a:gd name="T4" fmla="*/ 524 w 1739"/>
                <a:gd name="T5" fmla="*/ 0 h 4420"/>
                <a:gd name="T6" fmla="*/ 0 w 1739"/>
                <a:gd name="T7" fmla="*/ 0 h 4420"/>
                <a:gd name="T8" fmla="*/ 494 w 1739"/>
                <a:gd name="T9" fmla="*/ 0 h 44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Freeform 18">
              <a:extLst>
                <a:ext uri="{FF2B5EF4-FFF2-40B4-BE49-F238E27FC236}">
                  <a16:creationId xmlns:a16="http://schemas.microsoft.com/office/drawing/2014/main" id="{072C2A55-C2E3-4922-8AA7-63F1162D5E6D}"/>
                </a:ext>
              </a:extLst>
            </p:cNvPr>
            <p:cNvSpPr>
              <a:spLocks/>
            </p:cNvSpPr>
            <p:nvPr/>
          </p:nvSpPr>
          <p:spPr bwMode="invGray">
            <a:xfrm>
              <a:off x="1920" y="2479"/>
              <a:ext cx="2080" cy="381"/>
            </a:xfrm>
            <a:custGeom>
              <a:avLst/>
              <a:gdLst>
                <a:gd name="T0" fmla="*/ 0 w 2080"/>
                <a:gd name="T1" fmla="*/ 0 h 4338"/>
                <a:gd name="T2" fmla="*/ 1870 w 2080"/>
                <a:gd name="T3" fmla="*/ 0 h 4338"/>
                <a:gd name="T4" fmla="*/ 2080 w 2080"/>
                <a:gd name="T5" fmla="*/ 0 h 4338"/>
                <a:gd name="T6" fmla="*/ 1033 w 2080"/>
                <a:gd name="T7" fmla="*/ 0 h 4338"/>
                <a:gd name="T8" fmla="*/ 0 w 2080"/>
                <a:gd name="T9" fmla="*/ 0 h 4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 name="Rectangle 19">
              <a:extLst>
                <a:ext uri="{FF2B5EF4-FFF2-40B4-BE49-F238E27FC236}">
                  <a16:creationId xmlns:a16="http://schemas.microsoft.com/office/drawing/2014/main" id="{995BB59C-333A-4B95-B1A6-33E4CD41F539}"/>
                </a:ext>
              </a:extLst>
            </p:cNvPr>
            <p:cNvSpPr>
              <a:spLocks noChangeArrowheads="1"/>
            </p:cNvSpPr>
            <p:nvPr/>
          </p:nvSpPr>
          <p:spPr bwMode="invGray">
            <a:xfrm>
              <a:off x="7" y="2448"/>
              <a:ext cx="5760" cy="432"/>
            </a:xfrm>
            <a:prstGeom prst="rect">
              <a:avLst/>
            </a:prstGeom>
            <a:solidFill>
              <a:schemeClr val="bg2">
                <a:alpha val="50195"/>
              </a:schemeClr>
            </a:solidFill>
            <a:ln>
              <a:noFill/>
            </a:ln>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defRPr/>
              </a:pPr>
              <a:endParaRPr lang="zh-CN" altLang="en-US"/>
            </a:p>
          </p:txBody>
        </p:sp>
        <p:sp>
          <p:nvSpPr>
            <p:cNvPr id="22" name="Freeform 20">
              <a:extLst>
                <a:ext uri="{FF2B5EF4-FFF2-40B4-BE49-F238E27FC236}">
                  <a16:creationId xmlns:a16="http://schemas.microsoft.com/office/drawing/2014/main" id="{DDBA3589-2EF0-4A72-AF58-52E76F1FEEC6}"/>
                </a:ext>
              </a:extLst>
            </p:cNvPr>
            <p:cNvSpPr>
              <a:spLocks/>
            </p:cNvSpPr>
            <p:nvPr/>
          </p:nvSpPr>
          <p:spPr bwMode="invGray">
            <a:xfrm>
              <a:off x="2583" y="2441"/>
              <a:ext cx="1036" cy="420"/>
            </a:xfrm>
            <a:custGeom>
              <a:avLst/>
              <a:gdLst/>
              <a:ahLst/>
              <a:cxnLst>
                <a:cxn ang="0">
                  <a:pos x="1027" y="0"/>
                </a:cxn>
                <a:cxn ang="0">
                  <a:pos x="0" y="417"/>
                </a:cxn>
                <a:cxn ang="0">
                  <a:pos x="24" y="420"/>
                </a:cxn>
                <a:cxn ang="0">
                  <a:pos x="1036" y="16"/>
                </a:cxn>
                <a:cxn ang="0">
                  <a:pos x="1027" y="0"/>
                </a:cxn>
              </a:cxnLst>
              <a:rect l="0" t="0" r="r" b="b"/>
              <a:pathLst>
                <a:path w="1036" h="420">
                  <a:moveTo>
                    <a:pt x="1027" y="0"/>
                  </a:moveTo>
                  <a:cubicBezTo>
                    <a:pt x="508" y="159"/>
                    <a:pt x="167" y="347"/>
                    <a:pt x="0" y="417"/>
                  </a:cubicBezTo>
                  <a:cubicBezTo>
                    <a:pt x="0" y="417"/>
                    <a:pt x="12" y="418"/>
                    <a:pt x="24" y="420"/>
                  </a:cubicBezTo>
                  <a:cubicBezTo>
                    <a:pt x="237" y="321"/>
                    <a:pt x="708" y="105"/>
                    <a:pt x="1036" y="16"/>
                  </a:cubicBezTo>
                  <a:cubicBezTo>
                    <a:pt x="1036" y="16"/>
                    <a:pt x="1027" y="0"/>
                    <a:pt x="1027" y="0"/>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23" name="Freeform 21">
              <a:extLst>
                <a:ext uri="{FF2B5EF4-FFF2-40B4-BE49-F238E27FC236}">
                  <a16:creationId xmlns:a16="http://schemas.microsoft.com/office/drawing/2014/main" id="{38EC292F-35C4-4262-B2DD-96BF40A3BAED}"/>
                </a:ext>
              </a:extLst>
            </p:cNvPr>
            <p:cNvSpPr>
              <a:spLocks/>
            </p:cNvSpPr>
            <p:nvPr/>
          </p:nvSpPr>
          <p:spPr bwMode="invGray">
            <a:xfrm rot="18897039" flipH="1">
              <a:off x="1486" y="2409"/>
              <a:ext cx="1060" cy="480"/>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24" name="Freeform 22">
              <a:extLst>
                <a:ext uri="{FF2B5EF4-FFF2-40B4-BE49-F238E27FC236}">
                  <a16:creationId xmlns:a16="http://schemas.microsoft.com/office/drawing/2014/main" id="{F6AFCB84-5FF8-4EC1-96BF-2EC964B434FE}"/>
                </a:ext>
              </a:extLst>
            </p:cNvPr>
            <p:cNvSpPr>
              <a:spLocks/>
            </p:cNvSpPr>
            <p:nvPr/>
          </p:nvSpPr>
          <p:spPr bwMode="invGray">
            <a:xfrm rot="18897039" flipH="1">
              <a:off x="766" y="2409"/>
              <a:ext cx="1060" cy="480"/>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25" name="Freeform 23">
              <a:extLst>
                <a:ext uri="{FF2B5EF4-FFF2-40B4-BE49-F238E27FC236}">
                  <a16:creationId xmlns:a16="http://schemas.microsoft.com/office/drawing/2014/main" id="{C2C99288-4E50-4C64-9F90-AA9CF96B4756}"/>
                </a:ext>
              </a:extLst>
            </p:cNvPr>
            <p:cNvSpPr>
              <a:spLocks/>
            </p:cNvSpPr>
            <p:nvPr/>
          </p:nvSpPr>
          <p:spPr bwMode="invGray">
            <a:xfrm rot="18897039" flipH="1">
              <a:off x="31" y="2377"/>
              <a:ext cx="1034" cy="487"/>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26" name="Freeform 24">
              <a:extLst>
                <a:ext uri="{FF2B5EF4-FFF2-40B4-BE49-F238E27FC236}">
                  <a16:creationId xmlns:a16="http://schemas.microsoft.com/office/drawing/2014/main" id="{CC82E073-CBEC-46C6-8F7C-398A94473493}"/>
                </a:ext>
              </a:extLst>
            </p:cNvPr>
            <p:cNvSpPr>
              <a:spLocks/>
            </p:cNvSpPr>
            <p:nvPr/>
          </p:nvSpPr>
          <p:spPr bwMode="invGray">
            <a:xfrm flipH="1" flipV="1">
              <a:off x="576" y="2433"/>
              <a:ext cx="3552"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27" name="Freeform 25">
              <a:extLst>
                <a:ext uri="{FF2B5EF4-FFF2-40B4-BE49-F238E27FC236}">
                  <a16:creationId xmlns:a16="http://schemas.microsoft.com/office/drawing/2014/main" id="{2178BE8E-25B3-4505-B206-60B2C8C6A520}"/>
                </a:ext>
              </a:extLst>
            </p:cNvPr>
            <p:cNvSpPr>
              <a:spLocks/>
            </p:cNvSpPr>
            <p:nvPr/>
          </p:nvSpPr>
          <p:spPr bwMode="invGray">
            <a:xfrm flipH="1" flipV="1">
              <a:off x="240" y="2433"/>
              <a:ext cx="1536"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28" name="Freeform 26">
              <a:extLst>
                <a:ext uri="{FF2B5EF4-FFF2-40B4-BE49-F238E27FC236}">
                  <a16:creationId xmlns:a16="http://schemas.microsoft.com/office/drawing/2014/main" id="{9D74399C-87B6-4D02-BD56-E7481CEEBD0B}"/>
                </a:ext>
              </a:extLst>
            </p:cNvPr>
            <p:cNvSpPr>
              <a:spLocks/>
            </p:cNvSpPr>
            <p:nvPr/>
          </p:nvSpPr>
          <p:spPr bwMode="invGray">
            <a:xfrm flipH="1" flipV="1">
              <a:off x="3036" y="2481"/>
              <a:ext cx="1332" cy="383"/>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29" name="Freeform 27">
              <a:extLst>
                <a:ext uri="{FF2B5EF4-FFF2-40B4-BE49-F238E27FC236}">
                  <a16:creationId xmlns:a16="http://schemas.microsoft.com/office/drawing/2014/main" id="{5EB7EC30-BFF8-43BC-8E90-C169BE948829}"/>
                </a:ext>
              </a:extLst>
            </p:cNvPr>
            <p:cNvSpPr>
              <a:spLocks/>
            </p:cNvSpPr>
            <p:nvPr/>
          </p:nvSpPr>
          <p:spPr bwMode="invGray">
            <a:xfrm flipH="1" flipV="1">
              <a:off x="3984" y="2433"/>
              <a:ext cx="1536"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30" name="Freeform 28">
              <a:extLst>
                <a:ext uri="{FF2B5EF4-FFF2-40B4-BE49-F238E27FC236}">
                  <a16:creationId xmlns:a16="http://schemas.microsoft.com/office/drawing/2014/main" id="{CB2CFF95-53C0-49DD-A6F9-EFD0E29E2FB4}"/>
                </a:ext>
              </a:extLst>
            </p:cNvPr>
            <p:cNvSpPr>
              <a:spLocks/>
            </p:cNvSpPr>
            <p:nvPr/>
          </p:nvSpPr>
          <p:spPr bwMode="invGray">
            <a:xfrm flipH="1" flipV="1">
              <a:off x="3456" y="2433"/>
              <a:ext cx="2304"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31" name="Rectangle 29">
              <a:extLst>
                <a:ext uri="{FF2B5EF4-FFF2-40B4-BE49-F238E27FC236}">
                  <a16:creationId xmlns:a16="http://schemas.microsoft.com/office/drawing/2014/main" id="{F25F6BF2-9C85-4E0A-BB81-BBF4E8855E11}"/>
                </a:ext>
              </a:extLst>
            </p:cNvPr>
            <p:cNvSpPr>
              <a:spLocks noChangeArrowheads="1"/>
            </p:cNvSpPr>
            <p:nvPr/>
          </p:nvSpPr>
          <p:spPr bwMode="invGray">
            <a:xfrm>
              <a:off x="0" y="2454"/>
              <a:ext cx="5760" cy="14"/>
            </a:xfrm>
            <a:prstGeom prst="rect">
              <a:avLst/>
            </a:prstGeom>
            <a:gradFill rotWithShape="0">
              <a:gsLst>
                <a:gs pos="0">
                  <a:schemeClr val="bg2"/>
                </a:gs>
                <a:gs pos="50000">
                  <a:schemeClr val="accent1"/>
                </a:gs>
                <a:gs pos="100000">
                  <a:schemeClr val="bg2"/>
                </a:gs>
              </a:gsLst>
              <a:lin ang="0" scaled="1"/>
            </a:gradFill>
            <a:ln w="9525">
              <a:noFill/>
              <a:miter lim="800000"/>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32" name="Rectangle 30">
              <a:extLst>
                <a:ext uri="{FF2B5EF4-FFF2-40B4-BE49-F238E27FC236}">
                  <a16:creationId xmlns:a16="http://schemas.microsoft.com/office/drawing/2014/main" id="{582F8B59-E8C3-4F50-9F68-1B2001A697AF}"/>
                </a:ext>
              </a:extLst>
            </p:cNvPr>
            <p:cNvSpPr>
              <a:spLocks noChangeArrowheads="1"/>
            </p:cNvSpPr>
            <p:nvPr/>
          </p:nvSpPr>
          <p:spPr bwMode="hidden">
            <a:xfrm>
              <a:off x="0" y="2872"/>
              <a:ext cx="5760" cy="576"/>
            </a:xfrm>
            <a:prstGeom prst="rect">
              <a:avLst/>
            </a:prstGeom>
            <a:gradFill rotWithShape="0">
              <a:gsLst>
                <a:gs pos="0">
                  <a:schemeClr val="bg2"/>
                </a:gs>
                <a:gs pos="100000">
                  <a:schemeClr val="bg1"/>
                </a:gs>
              </a:gsLst>
              <a:lin ang="5400000" scaled="1"/>
            </a:gradFill>
            <a:ln>
              <a:noFill/>
            </a:ln>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defRPr/>
              </a:pPr>
              <a:endParaRPr lang="zh-CN" altLang="en-US"/>
            </a:p>
          </p:txBody>
        </p:sp>
        <p:sp>
          <p:nvSpPr>
            <p:cNvPr id="33" name="Rectangle 31">
              <a:extLst>
                <a:ext uri="{FF2B5EF4-FFF2-40B4-BE49-F238E27FC236}">
                  <a16:creationId xmlns:a16="http://schemas.microsoft.com/office/drawing/2014/main" id="{32F1DA90-27F1-427A-8D97-A83021951004}"/>
                </a:ext>
              </a:extLst>
            </p:cNvPr>
            <p:cNvSpPr>
              <a:spLocks noChangeArrowheads="1"/>
            </p:cNvSpPr>
            <p:nvPr/>
          </p:nvSpPr>
          <p:spPr bwMode="hidden">
            <a:xfrm>
              <a:off x="0" y="3400"/>
              <a:ext cx="5760" cy="912"/>
            </a:xfrm>
            <a:prstGeom prst="rect">
              <a:avLst/>
            </a:prstGeom>
            <a:solidFill>
              <a:schemeClr val="bg1"/>
            </a:solidFill>
            <a:ln>
              <a:noFill/>
            </a:ln>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defRPr/>
              </a:pPr>
              <a:endParaRPr lang="zh-CN" altLang="en-US"/>
            </a:p>
          </p:txBody>
        </p:sp>
        <p:pic>
          <p:nvPicPr>
            <p:cNvPr id="34" name="Picture 32" descr="BTZBUL1A">
              <a:extLst>
                <a:ext uri="{FF2B5EF4-FFF2-40B4-BE49-F238E27FC236}">
                  <a16:creationId xmlns:a16="http://schemas.microsoft.com/office/drawing/2014/main" id="{2890E8A8-BADD-49EF-867A-3DA8000A9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248"/>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049" name="Rectangle 33"/>
          <p:cNvSpPr>
            <a:spLocks noGrp="1" noChangeArrowheads="1"/>
          </p:cNvSpPr>
          <p:nvPr>
            <p:ph type="ctrTitle"/>
          </p:nvPr>
        </p:nvSpPr>
        <p:spPr>
          <a:xfrm>
            <a:off x="1676400" y="1905000"/>
            <a:ext cx="7239000" cy="1905000"/>
          </a:xfrm>
        </p:spPr>
        <p:txBody>
          <a:bodyPr/>
          <a:lstStyle>
            <a:lvl1pPr algn="l">
              <a:defRPr/>
            </a:lvl1pPr>
          </a:lstStyle>
          <a:p>
            <a:r>
              <a:rPr lang="en-US" altLang="zh-CN"/>
              <a:t>Click to edit Master title style</a:t>
            </a:r>
          </a:p>
        </p:txBody>
      </p:sp>
      <p:sp>
        <p:nvSpPr>
          <p:cNvPr id="214050" name="Rectangle 34"/>
          <p:cNvSpPr>
            <a:spLocks noGrp="1" noChangeArrowheads="1"/>
          </p:cNvSpPr>
          <p:nvPr>
            <p:ph type="subTitle" idx="1"/>
          </p:nvPr>
        </p:nvSpPr>
        <p:spPr>
          <a:xfrm>
            <a:off x="1676400" y="4572000"/>
            <a:ext cx="6400800" cy="1679575"/>
          </a:xfrm>
        </p:spPr>
        <p:txBody>
          <a:bodyPr anchor="ctr"/>
          <a:lstStyle>
            <a:lvl1pPr marL="0" indent="0" algn="ctr">
              <a:buFontTx/>
              <a:buNone/>
              <a:defRPr/>
            </a:lvl1pPr>
          </a:lstStyle>
          <a:p>
            <a:r>
              <a:rPr lang="en-US" altLang="zh-CN"/>
              <a:t>Click to edit Master subtitle style</a:t>
            </a:r>
          </a:p>
        </p:txBody>
      </p:sp>
      <p:sp>
        <p:nvSpPr>
          <p:cNvPr id="35" name="Rectangle 35">
            <a:extLst>
              <a:ext uri="{FF2B5EF4-FFF2-40B4-BE49-F238E27FC236}">
                <a16:creationId xmlns:a16="http://schemas.microsoft.com/office/drawing/2014/main" id="{147759C9-58B9-4792-B53D-D81B2DB9D394}"/>
              </a:ext>
            </a:extLst>
          </p:cNvPr>
          <p:cNvSpPr>
            <a:spLocks noGrp="1" noChangeArrowheads="1"/>
          </p:cNvSpPr>
          <p:nvPr>
            <p:ph type="dt" sz="half" idx="10"/>
          </p:nvPr>
        </p:nvSpPr>
        <p:spPr bwMode="auto">
          <a:xfrm>
            <a:off x="685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l" eaLnBrk="1" hangingPunct="1">
              <a:spcBef>
                <a:spcPct val="0"/>
              </a:spcBef>
              <a:defRPr sz="1400" b="0">
                <a:solidFill>
                  <a:schemeClr val="tx1"/>
                </a:solidFill>
                <a:ea typeface="+mn-ea"/>
              </a:defRPr>
            </a:lvl1pPr>
          </a:lstStyle>
          <a:p>
            <a:pPr>
              <a:defRPr/>
            </a:pPr>
            <a:endParaRPr lang="en-US" altLang="zh-CN"/>
          </a:p>
        </p:txBody>
      </p:sp>
      <p:sp>
        <p:nvSpPr>
          <p:cNvPr id="36" name="Rectangle 36">
            <a:extLst>
              <a:ext uri="{FF2B5EF4-FFF2-40B4-BE49-F238E27FC236}">
                <a16:creationId xmlns:a16="http://schemas.microsoft.com/office/drawing/2014/main" id="{1EFA0007-9EFC-4A8C-98B3-11D9C2BC306A}"/>
              </a:ext>
            </a:extLst>
          </p:cNvPr>
          <p:cNvSpPr>
            <a:spLocks noGrp="1" noChangeArrowheads="1"/>
          </p:cNvSpPr>
          <p:nvPr>
            <p:ph type="ftr" sz="quarter" idx="11"/>
          </p:nvPr>
        </p:nvSpPr>
        <p:spPr bwMode="auto">
          <a:xfrm>
            <a:off x="31242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spcBef>
                <a:spcPct val="0"/>
              </a:spcBef>
              <a:defRPr sz="1400" b="0">
                <a:solidFill>
                  <a:schemeClr val="tx1"/>
                </a:solidFill>
                <a:ea typeface="+mn-ea"/>
              </a:defRPr>
            </a:lvl1pPr>
          </a:lstStyle>
          <a:p>
            <a:pPr>
              <a:defRPr/>
            </a:pPr>
            <a:endParaRPr lang="en-US" altLang="zh-CN"/>
          </a:p>
        </p:txBody>
      </p:sp>
      <p:sp>
        <p:nvSpPr>
          <p:cNvPr id="37" name="Rectangle 37">
            <a:extLst>
              <a:ext uri="{FF2B5EF4-FFF2-40B4-BE49-F238E27FC236}">
                <a16:creationId xmlns:a16="http://schemas.microsoft.com/office/drawing/2014/main" id="{D3970957-268A-45CA-8A2D-92FE3A6329FC}"/>
              </a:ext>
            </a:extLst>
          </p:cNvPr>
          <p:cNvSpPr>
            <a:spLocks noGrp="1" noChangeArrowheads="1"/>
          </p:cNvSpPr>
          <p:nvPr>
            <p:ph type="sldNum" sz="quarter" idx="12"/>
          </p:nvPr>
        </p:nvSpPr>
        <p:spPr bwMode="auto">
          <a:xfrm>
            <a:off x="65532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spcBef>
                <a:spcPct val="0"/>
              </a:spcBef>
              <a:defRPr sz="1400" b="0">
                <a:solidFill>
                  <a:schemeClr val="tx1"/>
                </a:solidFill>
                <a:ea typeface="宋体" panose="02010600030101010101" pitchFamily="2" charset="-122"/>
              </a:defRPr>
            </a:lvl1pPr>
          </a:lstStyle>
          <a:p>
            <a:pPr>
              <a:defRPr/>
            </a:pPr>
            <a:fld id="{C7F7F538-0830-431D-808C-34C81BFD9023}" type="slidenum">
              <a:rPr lang="en-US" altLang="zh-CN"/>
              <a:pPr>
                <a:defRPr/>
              </a:pPr>
              <a:t>‹#›</a:t>
            </a:fld>
            <a:endParaRPr lang="en-US" altLang="zh-CN"/>
          </a:p>
        </p:txBody>
      </p:sp>
    </p:spTree>
    <p:extLst>
      <p:ext uri="{BB962C8B-B14F-4D97-AF65-F5344CB8AC3E}">
        <p14:creationId xmlns:p14="http://schemas.microsoft.com/office/powerpoint/2010/main" val="1403376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87830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465138"/>
            <a:ext cx="1943100" cy="56308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465138"/>
            <a:ext cx="5676900" cy="56308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34540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465138"/>
            <a:ext cx="7772400" cy="143192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981200"/>
            <a:ext cx="3810000" cy="4114800"/>
          </a:xfrm>
        </p:spPr>
        <p:txBody>
          <a:bodyPr/>
          <a:lstStyle/>
          <a:p>
            <a:pPr lvl="0"/>
            <a:endParaRPr lang="zh-CN" altLang="en-US" noProof="0"/>
          </a:p>
        </p:txBody>
      </p:sp>
    </p:spTree>
    <p:extLst>
      <p:ext uri="{BB962C8B-B14F-4D97-AF65-F5344CB8AC3E}">
        <p14:creationId xmlns:p14="http://schemas.microsoft.com/office/powerpoint/2010/main" val="982170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65138"/>
            <a:ext cx="7772400" cy="143192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5284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66726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389498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835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74125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27400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7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23762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15480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Freeform 3">
            <a:extLst>
              <a:ext uri="{FF2B5EF4-FFF2-40B4-BE49-F238E27FC236}">
                <a16:creationId xmlns:a16="http://schemas.microsoft.com/office/drawing/2014/main" id="{B03708C1-A5E2-498C-B1E0-2E6B4D4FA85A}"/>
              </a:ext>
            </a:extLst>
          </p:cNvPr>
          <p:cNvSpPr>
            <a:spLocks/>
          </p:cNvSpPr>
          <p:nvPr/>
        </p:nvSpPr>
        <p:spPr bwMode="hidden">
          <a:xfrm>
            <a:off x="2590800" y="6350"/>
            <a:ext cx="2757488" cy="6878638"/>
          </a:xfrm>
          <a:custGeom>
            <a:avLst/>
            <a:gdLst>
              <a:gd name="T0" fmla="*/ 2147483646 w 1737"/>
              <a:gd name="T1" fmla="*/ 2147483646 h 4320"/>
              <a:gd name="T2" fmla="*/ 2147483646 w 1737"/>
              <a:gd name="T3" fmla="*/ 2147483646 h 4320"/>
              <a:gd name="T4" fmla="*/ 2147483646 w 1737"/>
              <a:gd name="T5" fmla="*/ 0 h 4320"/>
              <a:gd name="T6" fmla="*/ 0 w 1737"/>
              <a:gd name="T7" fmla="*/ 2147483646 h 4320"/>
              <a:gd name="T8" fmla="*/ 2147483646 w 1737"/>
              <a:gd name="T9" fmla="*/ 2147483646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7" name="Freeform 4">
            <a:extLst>
              <a:ext uri="{FF2B5EF4-FFF2-40B4-BE49-F238E27FC236}">
                <a16:creationId xmlns:a16="http://schemas.microsoft.com/office/drawing/2014/main" id="{9F2EB5D6-673D-477D-B628-2A3B09B6ADD9}"/>
              </a:ext>
            </a:extLst>
          </p:cNvPr>
          <p:cNvSpPr>
            <a:spLocks/>
          </p:cNvSpPr>
          <p:nvPr/>
        </p:nvSpPr>
        <p:spPr bwMode="hidden">
          <a:xfrm>
            <a:off x="-14288" y="-14288"/>
            <a:ext cx="2757488" cy="6872288"/>
          </a:xfrm>
          <a:custGeom>
            <a:avLst/>
            <a:gdLst>
              <a:gd name="T0" fmla="*/ 2147483646 w 1737"/>
              <a:gd name="T1" fmla="*/ 2147483646 h 4320"/>
              <a:gd name="T2" fmla="*/ 2147483646 w 1737"/>
              <a:gd name="T3" fmla="*/ 2147483646 h 4320"/>
              <a:gd name="T4" fmla="*/ 2147483646 w 1737"/>
              <a:gd name="T5" fmla="*/ 0 h 4320"/>
              <a:gd name="T6" fmla="*/ 0 w 1737"/>
              <a:gd name="T7" fmla="*/ 2147483646 h 4320"/>
              <a:gd name="T8" fmla="*/ 2147483646 w 1737"/>
              <a:gd name="T9" fmla="*/ 2147483646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8" name="Freeform 5">
            <a:extLst>
              <a:ext uri="{FF2B5EF4-FFF2-40B4-BE49-F238E27FC236}">
                <a16:creationId xmlns:a16="http://schemas.microsoft.com/office/drawing/2014/main" id="{CC25571C-9B84-4D2F-A95E-F3268E08CA36}"/>
              </a:ext>
            </a:extLst>
          </p:cNvPr>
          <p:cNvSpPr>
            <a:spLocks/>
          </p:cNvSpPr>
          <p:nvPr/>
        </p:nvSpPr>
        <p:spPr bwMode="hidden">
          <a:xfrm>
            <a:off x="5943600" y="0"/>
            <a:ext cx="2760663" cy="6873875"/>
          </a:xfrm>
          <a:custGeom>
            <a:avLst/>
            <a:gdLst>
              <a:gd name="T0" fmla="*/ 2147483646 w 1739"/>
              <a:gd name="T1" fmla="*/ 2147483646 h 4420"/>
              <a:gd name="T2" fmla="*/ 2147483646 w 1739"/>
              <a:gd name="T3" fmla="*/ 2147483646 h 4420"/>
              <a:gd name="T4" fmla="*/ 2147483646 w 1739"/>
              <a:gd name="T5" fmla="*/ 0 h 4420"/>
              <a:gd name="T6" fmla="*/ 0 w 1739"/>
              <a:gd name="T7" fmla="*/ 2147483646 h 4420"/>
              <a:gd name="T8" fmla="*/ 2147483646 w 1739"/>
              <a:gd name="T9" fmla="*/ 2147483646 h 44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9" name="Freeform 6">
            <a:extLst>
              <a:ext uri="{FF2B5EF4-FFF2-40B4-BE49-F238E27FC236}">
                <a16:creationId xmlns:a16="http://schemas.microsoft.com/office/drawing/2014/main" id="{7AB24843-6F51-4979-90EE-0AC623146DD7}"/>
              </a:ext>
            </a:extLst>
          </p:cNvPr>
          <p:cNvSpPr>
            <a:spLocks/>
          </p:cNvSpPr>
          <p:nvPr/>
        </p:nvSpPr>
        <p:spPr bwMode="hidden">
          <a:xfrm>
            <a:off x="3048000" y="0"/>
            <a:ext cx="3302000" cy="6864350"/>
          </a:xfrm>
          <a:custGeom>
            <a:avLst/>
            <a:gdLst>
              <a:gd name="T0" fmla="*/ 0 w 2080"/>
              <a:gd name="T1" fmla="*/ 2147483646 h 4338"/>
              <a:gd name="T2" fmla="*/ 2147483646 w 2080"/>
              <a:gd name="T3" fmla="*/ 2147483646 h 4338"/>
              <a:gd name="T4" fmla="*/ 2147483646 w 2080"/>
              <a:gd name="T5" fmla="*/ 2147483646 h 4338"/>
              <a:gd name="T6" fmla="*/ 2147483646 w 2080"/>
              <a:gd name="T7" fmla="*/ 0 h 4338"/>
              <a:gd name="T8" fmla="*/ 0 w 2080"/>
              <a:gd name="T9" fmla="*/ 2147483646 h 4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2999" name="Freeform 7">
            <a:extLst>
              <a:ext uri="{FF2B5EF4-FFF2-40B4-BE49-F238E27FC236}">
                <a16:creationId xmlns:a16="http://schemas.microsoft.com/office/drawing/2014/main" id="{BA9961F7-ECD8-4CF4-9426-C23F0FF75380}"/>
              </a:ext>
            </a:extLst>
          </p:cNvPr>
          <p:cNvSpPr>
            <a:spLocks/>
          </p:cNvSpPr>
          <p:nvPr/>
        </p:nvSpPr>
        <p:spPr bwMode="hidden">
          <a:xfrm>
            <a:off x="185738" y="168275"/>
            <a:ext cx="5562600" cy="2438400"/>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bg2"/>
              </a:gs>
              <a:gs pos="100000">
                <a:schemeClr val="bg1"/>
              </a:gs>
            </a:gsLst>
            <a:lin ang="0" scaled="1"/>
          </a:gradFill>
          <a:ln w="9525">
            <a:noFill/>
            <a:round/>
            <a:headEnd/>
            <a:tailEnd/>
          </a:ln>
          <a:effectLst/>
        </p:spPr>
        <p:txBody>
          <a:bodyPr wrap="none" anchor="ctr"/>
          <a:lstStyle/>
          <a:p>
            <a:pPr algn="ctr" eaLnBrk="1" hangingPunct="1">
              <a:spcBef>
                <a:spcPct val="20000"/>
              </a:spcBef>
              <a:defRPr/>
            </a:pPr>
            <a:endParaRPr lang="zh-CN" altLang="en-US">
              <a:ea typeface="黑体" pitchFamily="2" charset="-122"/>
            </a:endParaRPr>
          </a:p>
        </p:txBody>
      </p:sp>
      <p:sp>
        <p:nvSpPr>
          <p:cNvPr id="1031" name="Rectangle 14">
            <a:extLst>
              <a:ext uri="{FF2B5EF4-FFF2-40B4-BE49-F238E27FC236}">
                <a16:creationId xmlns:a16="http://schemas.microsoft.com/office/drawing/2014/main" id="{2F1EA86D-0E72-4F59-A67B-19C6782CB51A}"/>
              </a:ext>
            </a:extLst>
          </p:cNvPr>
          <p:cNvSpPr>
            <a:spLocks noChangeArrowheads="1"/>
          </p:cNvSpPr>
          <p:nvPr/>
        </p:nvSpPr>
        <p:spPr bwMode="hidden">
          <a:xfrm>
            <a:off x="0" y="6096000"/>
            <a:ext cx="9144000" cy="685800"/>
          </a:xfrm>
          <a:prstGeom prst="rect">
            <a:avLst/>
          </a:prstGeom>
          <a:gradFill rotWithShape="0">
            <a:gsLst>
              <a:gs pos="0">
                <a:schemeClr val="bg2"/>
              </a:gs>
              <a:gs pos="100000">
                <a:schemeClr val="bg1"/>
              </a:gs>
            </a:gsLst>
            <a:lin ang="5400000" scaled="1"/>
          </a:gradFill>
          <a:ln>
            <a:noFill/>
          </a:ln>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defRPr/>
            </a:pPr>
            <a:endParaRPr lang="zh-CN" altLang="en-US"/>
          </a:p>
        </p:txBody>
      </p:sp>
      <p:sp>
        <p:nvSpPr>
          <p:cNvPr id="1032" name="Freeform 15">
            <a:extLst>
              <a:ext uri="{FF2B5EF4-FFF2-40B4-BE49-F238E27FC236}">
                <a16:creationId xmlns:a16="http://schemas.microsoft.com/office/drawing/2014/main" id="{2D4FE014-1871-4806-A1CE-ABC444F93B2C}"/>
              </a:ext>
            </a:extLst>
          </p:cNvPr>
          <p:cNvSpPr>
            <a:spLocks/>
          </p:cNvSpPr>
          <p:nvPr/>
        </p:nvSpPr>
        <p:spPr bwMode="hidden">
          <a:xfrm>
            <a:off x="2590800" y="6294438"/>
            <a:ext cx="2757488" cy="606425"/>
          </a:xfrm>
          <a:custGeom>
            <a:avLst/>
            <a:gdLst>
              <a:gd name="T0" fmla="*/ 2147483646 w 1737"/>
              <a:gd name="T1" fmla="*/ 2147483646 h 4320"/>
              <a:gd name="T2" fmla="*/ 2147483646 w 1737"/>
              <a:gd name="T3" fmla="*/ 2147483646 h 4320"/>
              <a:gd name="T4" fmla="*/ 2147483646 w 1737"/>
              <a:gd name="T5" fmla="*/ 0 h 4320"/>
              <a:gd name="T6" fmla="*/ 0 w 1737"/>
              <a:gd name="T7" fmla="*/ 2147483646 h 4320"/>
              <a:gd name="T8" fmla="*/ 2147483646 w 1737"/>
              <a:gd name="T9" fmla="*/ 2147483646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3" name="Freeform 16">
            <a:extLst>
              <a:ext uri="{FF2B5EF4-FFF2-40B4-BE49-F238E27FC236}">
                <a16:creationId xmlns:a16="http://schemas.microsoft.com/office/drawing/2014/main" id="{3F414BFD-41E8-441E-84C6-8A47A8BB77B5}"/>
              </a:ext>
            </a:extLst>
          </p:cNvPr>
          <p:cNvSpPr>
            <a:spLocks/>
          </p:cNvSpPr>
          <p:nvPr/>
        </p:nvSpPr>
        <p:spPr bwMode="hidden">
          <a:xfrm>
            <a:off x="0" y="6294438"/>
            <a:ext cx="2757488" cy="604837"/>
          </a:xfrm>
          <a:custGeom>
            <a:avLst/>
            <a:gdLst>
              <a:gd name="T0" fmla="*/ 2147483646 w 1737"/>
              <a:gd name="T1" fmla="*/ 2147483646 h 4320"/>
              <a:gd name="T2" fmla="*/ 2147483646 w 1737"/>
              <a:gd name="T3" fmla="*/ 2147483646 h 4320"/>
              <a:gd name="T4" fmla="*/ 2147483646 w 1737"/>
              <a:gd name="T5" fmla="*/ 0 h 4320"/>
              <a:gd name="T6" fmla="*/ 0 w 1737"/>
              <a:gd name="T7" fmla="*/ 2147483646 h 4320"/>
              <a:gd name="T8" fmla="*/ 2147483646 w 1737"/>
              <a:gd name="T9" fmla="*/ 2147483646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4" name="Freeform 18">
            <a:extLst>
              <a:ext uri="{FF2B5EF4-FFF2-40B4-BE49-F238E27FC236}">
                <a16:creationId xmlns:a16="http://schemas.microsoft.com/office/drawing/2014/main" id="{5703E2D2-BA85-4014-A29C-87320AF48603}"/>
              </a:ext>
            </a:extLst>
          </p:cNvPr>
          <p:cNvSpPr>
            <a:spLocks/>
          </p:cNvSpPr>
          <p:nvPr/>
        </p:nvSpPr>
        <p:spPr bwMode="hidden">
          <a:xfrm>
            <a:off x="3048000" y="6294438"/>
            <a:ext cx="3302000" cy="604837"/>
          </a:xfrm>
          <a:custGeom>
            <a:avLst/>
            <a:gdLst>
              <a:gd name="T0" fmla="*/ 0 w 2080"/>
              <a:gd name="T1" fmla="*/ 2147483646 h 4338"/>
              <a:gd name="T2" fmla="*/ 2147483646 w 2080"/>
              <a:gd name="T3" fmla="*/ 2147483646 h 4338"/>
              <a:gd name="T4" fmla="*/ 2147483646 w 2080"/>
              <a:gd name="T5" fmla="*/ 2147483646 h 4338"/>
              <a:gd name="T6" fmla="*/ 2147483646 w 2080"/>
              <a:gd name="T7" fmla="*/ 0 h 4338"/>
              <a:gd name="T8" fmla="*/ 0 w 2080"/>
              <a:gd name="T9" fmla="*/ 2147483646 h 4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5" name="Rectangle 30">
            <a:extLst>
              <a:ext uri="{FF2B5EF4-FFF2-40B4-BE49-F238E27FC236}">
                <a16:creationId xmlns:a16="http://schemas.microsoft.com/office/drawing/2014/main" id="{28EF9E18-3882-4511-829F-22A45EDF9993}"/>
              </a:ext>
            </a:extLst>
          </p:cNvPr>
          <p:cNvSpPr>
            <a:spLocks noGrp="1" noChangeArrowheads="1"/>
          </p:cNvSpPr>
          <p:nvPr>
            <p:ph type="title"/>
          </p:nvPr>
        </p:nvSpPr>
        <p:spPr bwMode="auto">
          <a:xfrm>
            <a:off x="685800" y="465138"/>
            <a:ext cx="77724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en-US" altLang="zh-CN"/>
              <a:t>Click to edit Master title style</a:t>
            </a:r>
          </a:p>
        </p:txBody>
      </p:sp>
      <p:sp>
        <p:nvSpPr>
          <p:cNvPr id="1036" name="Rectangle 31">
            <a:extLst>
              <a:ext uri="{FF2B5EF4-FFF2-40B4-BE49-F238E27FC236}">
                <a16:creationId xmlns:a16="http://schemas.microsoft.com/office/drawing/2014/main" id="{1159712E-AA19-43F7-9CD1-1B3EBA4A4CA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dk2" tx1="lt1" bg2="dk1" tx2="lt2" accent1="accent1" accent2="accent2" accent3="accent3" accent4="accent4" accent5="accent5" accent6="accent6" hlink="hlink" folHlink="folHlink"/>
  <p:sldLayoutIdLst>
    <p:sldLayoutId id="2147484093"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Black" pitchFamily="34" charset="0"/>
          <a:ea typeface="宋体" pitchFamily="2" charset="-122"/>
        </a:defRPr>
      </a:lvl2pPr>
      <a:lvl3pPr algn="ctr" rtl="0" eaLnBrk="0" fontAlgn="base" hangingPunct="0">
        <a:spcBef>
          <a:spcPct val="0"/>
        </a:spcBef>
        <a:spcAft>
          <a:spcPct val="0"/>
        </a:spcAft>
        <a:defRPr sz="4400">
          <a:solidFill>
            <a:schemeClr val="tx2"/>
          </a:solidFill>
          <a:latin typeface="Arial Black" pitchFamily="34" charset="0"/>
          <a:ea typeface="宋体" pitchFamily="2" charset="-122"/>
        </a:defRPr>
      </a:lvl3pPr>
      <a:lvl4pPr algn="ctr" rtl="0" eaLnBrk="0" fontAlgn="base" hangingPunct="0">
        <a:spcBef>
          <a:spcPct val="0"/>
        </a:spcBef>
        <a:spcAft>
          <a:spcPct val="0"/>
        </a:spcAft>
        <a:defRPr sz="4400">
          <a:solidFill>
            <a:schemeClr val="tx2"/>
          </a:solidFill>
          <a:latin typeface="Arial Black" pitchFamily="34" charset="0"/>
          <a:ea typeface="宋体" pitchFamily="2" charset="-122"/>
        </a:defRPr>
      </a:lvl4pPr>
      <a:lvl5pPr algn="ctr" rtl="0" eaLnBrk="0" fontAlgn="base" hangingPunct="0">
        <a:spcBef>
          <a:spcPct val="0"/>
        </a:spcBef>
        <a:spcAft>
          <a:spcPct val="0"/>
        </a:spcAft>
        <a:defRPr sz="4400">
          <a:solidFill>
            <a:schemeClr val="tx2"/>
          </a:solidFill>
          <a:latin typeface="Arial Black" pitchFamily="34" charset="0"/>
          <a:ea typeface="宋体" pitchFamily="2" charset="-122"/>
        </a:defRPr>
      </a:lvl5pPr>
      <a:lvl6pPr marL="457200" algn="ctr" rtl="0" fontAlgn="base">
        <a:spcBef>
          <a:spcPct val="0"/>
        </a:spcBef>
        <a:spcAft>
          <a:spcPct val="0"/>
        </a:spcAft>
        <a:defRPr sz="4400">
          <a:solidFill>
            <a:schemeClr val="tx2"/>
          </a:solidFill>
          <a:latin typeface="Arial Black" pitchFamily="34" charset="0"/>
          <a:ea typeface="宋体" pitchFamily="2" charset="-122"/>
        </a:defRPr>
      </a:lvl6pPr>
      <a:lvl7pPr marL="914400" algn="ctr" rtl="0" fontAlgn="base">
        <a:spcBef>
          <a:spcPct val="0"/>
        </a:spcBef>
        <a:spcAft>
          <a:spcPct val="0"/>
        </a:spcAft>
        <a:defRPr sz="4400">
          <a:solidFill>
            <a:schemeClr val="tx2"/>
          </a:solidFill>
          <a:latin typeface="Arial Black" pitchFamily="34" charset="0"/>
          <a:ea typeface="宋体" pitchFamily="2" charset="-122"/>
        </a:defRPr>
      </a:lvl7pPr>
      <a:lvl8pPr marL="1371600" algn="ctr" rtl="0" fontAlgn="base">
        <a:spcBef>
          <a:spcPct val="0"/>
        </a:spcBef>
        <a:spcAft>
          <a:spcPct val="0"/>
        </a:spcAft>
        <a:defRPr sz="4400">
          <a:solidFill>
            <a:schemeClr val="tx2"/>
          </a:solidFill>
          <a:latin typeface="Arial Black" pitchFamily="34" charset="0"/>
          <a:ea typeface="宋体" pitchFamily="2" charset="-122"/>
        </a:defRPr>
      </a:lvl8pPr>
      <a:lvl9pPr marL="1828800" algn="ctr" rtl="0" fontAlgn="base">
        <a:spcBef>
          <a:spcPct val="0"/>
        </a:spcBef>
        <a:spcAft>
          <a:spcPct val="0"/>
        </a:spcAft>
        <a:defRPr sz="4400">
          <a:solidFill>
            <a:schemeClr val="tx2"/>
          </a:solidFill>
          <a:latin typeface="Arial Black" pitchFamily="34" charset="0"/>
          <a:ea typeface="宋体" pitchFamily="2" charset="-122"/>
        </a:defRPr>
      </a:lvl9pPr>
    </p:titleStyle>
    <p:body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accent2"/>
        </a:buClr>
        <a:buSzPct val="60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accent2"/>
        </a:buClr>
        <a:buSzPct val="60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accent2"/>
        </a:buClr>
        <a:buSzPct val="60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accent2"/>
        </a:buClr>
        <a:buSzPct val="6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emf"/><Relationship Id="rId18" Type="http://schemas.openxmlformats.org/officeDocument/2006/relationships/oleObject" Target="../embeddings/oleObject8.bin"/><Relationship Id="rId3" Type="http://schemas.openxmlformats.org/officeDocument/2006/relationships/notesSlide" Target="../notesSlides/notesSlide1.xml"/><Relationship Id="rId21" Type="http://schemas.openxmlformats.org/officeDocument/2006/relationships/image" Target="../media/image10.emf"/><Relationship Id="rId7" Type="http://schemas.openxmlformats.org/officeDocument/2006/relationships/image" Target="../media/image3.emf"/><Relationship Id="rId12" Type="http://schemas.openxmlformats.org/officeDocument/2006/relationships/oleObject" Target="../embeddings/oleObject5.bin"/><Relationship Id="rId17" Type="http://schemas.openxmlformats.org/officeDocument/2006/relationships/image" Target="../media/image8.e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emf"/><Relationship Id="rId5" Type="http://schemas.openxmlformats.org/officeDocument/2006/relationships/image" Target="../media/image2.emf"/><Relationship Id="rId15" Type="http://schemas.openxmlformats.org/officeDocument/2006/relationships/image" Target="../media/image7.emf"/><Relationship Id="rId10" Type="http://schemas.openxmlformats.org/officeDocument/2006/relationships/oleObject" Target="../embeddings/oleObject4.bin"/><Relationship Id="rId19" Type="http://schemas.openxmlformats.org/officeDocument/2006/relationships/image" Target="../media/image9.emf"/><Relationship Id="rId4" Type="http://schemas.openxmlformats.org/officeDocument/2006/relationships/oleObject" Target="../embeddings/oleObject1.bin"/><Relationship Id="rId9" Type="http://schemas.openxmlformats.org/officeDocument/2006/relationships/image" Target="../media/image4.emf"/><Relationship Id="rId1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8.bin"/><Relationship Id="rId5" Type="http://schemas.openxmlformats.org/officeDocument/2006/relationships/image" Target="../media/image18.emf"/><Relationship Id="rId4" Type="http://schemas.openxmlformats.org/officeDocument/2006/relationships/oleObject" Target="../embeddings/oleObject17.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12.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0.bin"/><Relationship Id="rId5" Type="http://schemas.openxmlformats.org/officeDocument/2006/relationships/image" Target="../media/image20.emf"/><Relationship Id="rId4" Type="http://schemas.openxmlformats.org/officeDocument/2006/relationships/oleObject" Target="../embeddings/oleObject19.bin"/><Relationship Id="rId9" Type="http://schemas.openxmlformats.org/officeDocument/2006/relationships/image" Target="../media/image22.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13.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3.bin"/><Relationship Id="rId5" Type="http://schemas.openxmlformats.org/officeDocument/2006/relationships/image" Target="../media/image23.emf"/><Relationship Id="rId4" Type="http://schemas.openxmlformats.org/officeDocument/2006/relationships/oleObject" Target="../embeddings/oleObject22.bin"/><Relationship Id="rId9" Type="http://schemas.openxmlformats.org/officeDocument/2006/relationships/image" Target="../media/image2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30.emf"/><Relationship Id="rId3" Type="http://schemas.openxmlformats.org/officeDocument/2006/relationships/notesSlide" Target="../notesSlides/notesSlide15.xml"/><Relationship Id="rId7" Type="http://schemas.openxmlformats.org/officeDocument/2006/relationships/image" Target="../media/image27.emf"/><Relationship Id="rId12"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6.bin"/><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1.bin"/><Relationship Id="rId5" Type="http://schemas.openxmlformats.org/officeDocument/2006/relationships/image" Target="../media/image31.emf"/><Relationship Id="rId4" Type="http://schemas.openxmlformats.org/officeDocument/2006/relationships/oleObject" Target="../embeddings/oleObject30.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17.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3.bin"/><Relationship Id="rId11" Type="http://schemas.openxmlformats.org/officeDocument/2006/relationships/image" Target="../media/image36.emf"/><Relationship Id="rId5" Type="http://schemas.openxmlformats.org/officeDocument/2006/relationships/image" Target="../media/image33.e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41.emf"/><Relationship Id="rId3" Type="http://schemas.openxmlformats.org/officeDocument/2006/relationships/notesSlide" Target="../notesSlides/notesSlide18.xml"/><Relationship Id="rId7" Type="http://schemas.openxmlformats.org/officeDocument/2006/relationships/image" Target="../media/image38.emf"/><Relationship Id="rId12"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7.bin"/><Relationship Id="rId11" Type="http://schemas.openxmlformats.org/officeDocument/2006/relationships/image" Target="../media/image40.emf"/><Relationship Id="rId5" Type="http://schemas.openxmlformats.org/officeDocument/2006/relationships/image" Target="../media/image37.emf"/><Relationship Id="rId15" Type="http://schemas.openxmlformats.org/officeDocument/2006/relationships/image" Target="../media/image42.e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39.emf"/><Relationship Id="rId14" Type="http://schemas.openxmlformats.org/officeDocument/2006/relationships/oleObject" Target="../embeddings/oleObject4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47.emf"/><Relationship Id="rId3" Type="http://schemas.openxmlformats.org/officeDocument/2006/relationships/notesSlide" Target="../notesSlides/notesSlide19.xml"/><Relationship Id="rId7" Type="http://schemas.openxmlformats.org/officeDocument/2006/relationships/image" Target="../media/image44.emf"/><Relationship Id="rId12"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3.bin"/><Relationship Id="rId11" Type="http://schemas.openxmlformats.org/officeDocument/2006/relationships/image" Target="../media/image46.emf"/><Relationship Id="rId5" Type="http://schemas.openxmlformats.org/officeDocument/2006/relationships/image" Target="../media/image43.emf"/><Relationship Id="rId15" Type="http://schemas.openxmlformats.org/officeDocument/2006/relationships/image" Target="../media/image48.e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45.emf"/><Relationship Id="rId14" Type="http://schemas.openxmlformats.org/officeDocument/2006/relationships/oleObject" Target="../embeddings/oleObject4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9.bin"/><Relationship Id="rId5" Type="http://schemas.openxmlformats.org/officeDocument/2006/relationships/image" Target="../media/image49.emf"/><Relationship Id="rId4" Type="http://schemas.openxmlformats.org/officeDocument/2006/relationships/oleObject" Target="../embeddings/oleObject48.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21.xml"/><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1.bin"/><Relationship Id="rId5" Type="http://schemas.openxmlformats.org/officeDocument/2006/relationships/image" Target="../media/image51.emf"/><Relationship Id="rId4" Type="http://schemas.openxmlformats.org/officeDocument/2006/relationships/oleObject" Target="../embeddings/oleObject50.bin"/><Relationship Id="rId9" Type="http://schemas.openxmlformats.org/officeDocument/2006/relationships/image" Target="../media/image53.e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22.xml"/><Relationship Id="rId7"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54.bin"/><Relationship Id="rId5" Type="http://schemas.openxmlformats.org/officeDocument/2006/relationships/image" Target="../media/image54.emf"/><Relationship Id="rId4" Type="http://schemas.openxmlformats.org/officeDocument/2006/relationships/oleObject" Target="../embeddings/oleObject53.bin"/><Relationship Id="rId9" Type="http://schemas.openxmlformats.org/officeDocument/2006/relationships/image" Target="../media/image56.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23.xml"/><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57.bin"/><Relationship Id="rId11" Type="http://schemas.openxmlformats.org/officeDocument/2006/relationships/image" Target="../media/image60.emf"/><Relationship Id="rId5" Type="http://schemas.openxmlformats.org/officeDocument/2006/relationships/image" Target="../media/image57.e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59.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65.emf"/><Relationship Id="rId3" Type="http://schemas.openxmlformats.org/officeDocument/2006/relationships/notesSlide" Target="../notesSlides/notesSlide24.xml"/><Relationship Id="rId7" Type="http://schemas.openxmlformats.org/officeDocument/2006/relationships/image" Target="../media/image62.emf"/><Relationship Id="rId12"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61.bin"/><Relationship Id="rId11" Type="http://schemas.openxmlformats.org/officeDocument/2006/relationships/image" Target="../media/image64.emf"/><Relationship Id="rId5" Type="http://schemas.openxmlformats.org/officeDocument/2006/relationships/image" Target="../media/image61.e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63.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7.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66.bin"/><Relationship Id="rId5" Type="http://schemas.openxmlformats.org/officeDocument/2006/relationships/image" Target="../media/image66.emf"/><Relationship Id="rId4" Type="http://schemas.openxmlformats.org/officeDocument/2006/relationships/oleObject" Target="../embeddings/oleObject65.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72.emf"/><Relationship Id="rId3" Type="http://schemas.openxmlformats.org/officeDocument/2006/relationships/notesSlide" Target="../notesSlides/notesSlide27.xml"/><Relationship Id="rId7" Type="http://schemas.openxmlformats.org/officeDocument/2006/relationships/image" Target="../media/image69.emf"/><Relationship Id="rId12"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68.bin"/><Relationship Id="rId11" Type="http://schemas.openxmlformats.org/officeDocument/2006/relationships/image" Target="../media/image71.emf"/><Relationship Id="rId5" Type="http://schemas.openxmlformats.org/officeDocument/2006/relationships/image" Target="../media/image68.e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70.e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77.emf"/><Relationship Id="rId3" Type="http://schemas.openxmlformats.org/officeDocument/2006/relationships/notesSlide" Target="../notesSlides/notesSlide28.xml"/><Relationship Id="rId7" Type="http://schemas.openxmlformats.org/officeDocument/2006/relationships/image" Target="../media/image74.emf"/><Relationship Id="rId12"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73.bin"/><Relationship Id="rId11" Type="http://schemas.openxmlformats.org/officeDocument/2006/relationships/image" Target="../media/image76.emf"/><Relationship Id="rId5" Type="http://schemas.openxmlformats.org/officeDocument/2006/relationships/image" Target="../media/image73.emf"/><Relationship Id="rId15" Type="http://schemas.openxmlformats.org/officeDocument/2006/relationships/image" Target="../media/image78.e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75.emf"/><Relationship Id="rId14" Type="http://schemas.openxmlformats.org/officeDocument/2006/relationships/oleObject" Target="../embeddings/oleObject77.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1.bin"/><Relationship Id="rId5" Type="http://schemas.openxmlformats.org/officeDocument/2006/relationships/image" Target="../media/image11.emf"/><Relationship Id="rId4" Type="http://schemas.openxmlformats.org/officeDocument/2006/relationships/oleObject" Target="../embeddings/oleObject10.bin"/></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83.emf"/><Relationship Id="rId3" Type="http://schemas.openxmlformats.org/officeDocument/2006/relationships/notesSlide" Target="../notesSlides/notesSlide29.xml"/><Relationship Id="rId7" Type="http://schemas.openxmlformats.org/officeDocument/2006/relationships/image" Target="../media/image80.emf"/><Relationship Id="rId12"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79.bin"/><Relationship Id="rId11" Type="http://schemas.openxmlformats.org/officeDocument/2006/relationships/image" Target="../media/image82.emf"/><Relationship Id="rId5" Type="http://schemas.openxmlformats.org/officeDocument/2006/relationships/image" Target="../media/image79.emf"/><Relationship Id="rId15" Type="http://schemas.openxmlformats.org/officeDocument/2006/relationships/image" Target="../media/image84.emf"/><Relationship Id="rId10" Type="http://schemas.openxmlformats.org/officeDocument/2006/relationships/oleObject" Target="../embeddings/oleObject81.bin"/><Relationship Id="rId4" Type="http://schemas.openxmlformats.org/officeDocument/2006/relationships/oleObject" Target="../embeddings/oleObject78.bin"/><Relationship Id="rId9" Type="http://schemas.openxmlformats.org/officeDocument/2006/relationships/image" Target="../media/image81.emf"/><Relationship Id="rId14" Type="http://schemas.openxmlformats.org/officeDocument/2006/relationships/oleObject" Target="../embeddings/oleObject83.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89.emf"/><Relationship Id="rId3" Type="http://schemas.openxmlformats.org/officeDocument/2006/relationships/notesSlide" Target="../notesSlides/notesSlide30.xml"/><Relationship Id="rId7" Type="http://schemas.openxmlformats.org/officeDocument/2006/relationships/image" Target="../media/image86.emf"/><Relationship Id="rId12" Type="http://schemas.openxmlformats.org/officeDocument/2006/relationships/oleObject" Target="../embeddings/oleObject88.bin"/><Relationship Id="rId17" Type="http://schemas.openxmlformats.org/officeDocument/2006/relationships/image" Target="../media/image91.emf"/><Relationship Id="rId2" Type="http://schemas.openxmlformats.org/officeDocument/2006/relationships/slideLayout" Target="../slideLayouts/slideLayout2.xml"/><Relationship Id="rId16" Type="http://schemas.openxmlformats.org/officeDocument/2006/relationships/oleObject" Target="../embeddings/oleObject90.bin"/><Relationship Id="rId1" Type="http://schemas.openxmlformats.org/officeDocument/2006/relationships/vmlDrawing" Target="../drawings/vmlDrawing21.vml"/><Relationship Id="rId6" Type="http://schemas.openxmlformats.org/officeDocument/2006/relationships/oleObject" Target="../embeddings/oleObject85.bin"/><Relationship Id="rId11" Type="http://schemas.openxmlformats.org/officeDocument/2006/relationships/image" Target="../media/image88.emf"/><Relationship Id="rId5" Type="http://schemas.openxmlformats.org/officeDocument/2006/relationships/image" Target="../media/image85.emf"/><Relationship Id="rId15" Type="http://schemas.openxmlformats.org/officeDocument/2006/relationships/image" Target="../media/image90.e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87.emf"/><Relationship Id="rId14" Type="http://schemas.openxmlformats.org/officeDocument/2006/relationships/oleObject" Target="../embeddings/oleObject89.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notesSlide" Target="../notesSlides/notesSlide31.xml"/><Relationship Id="rId7" Type="http://schemas.openxmlformats.org/officeDocument/2006/relationships/image" Target="../media/image93.emf"/><Relationship Id="rId12" Type="http://schemas.openxmlformats.org/officeDocument/2006/relationships/image" Target="../media/image95.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92.bin"/><Relationship Id="rId11" Type="http://schemas.openxmlformats.org/officeDocument/2006/relationships/oleObject" Target="../embeddings/oleObject94.bin"/><Relationship Id="rId5" Type="http://schemas.openxmlformats.org/officeDocument/2006/relationships/image" Target="../media/image92.emf"/><Relationship Id="rId10" Type="http://schemas.openxmlformats.org/officeDocument/2006/relationships/image" Target="../media/image96.png"/><Relationship Id="rId4" Type="http://schemas.openxmlformats.org/officeDocument/2006/relationships/oleObject" Target="../embeddings/oleObject91.bin"/><Relationship Id="rId9" Type="http://schemas.openxmlformats.org/officeDocument/2006/relationships/image" Target="../media/image94.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98.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96.bin"/><Relationship Id="rId5" Type="http://schemas.openxmlformats.org/officeDocument/2006/relationships/image" Target="../media/image97.emf"/><Relationship Id="rId4" Type="http://schemas.openxmlformats.org/officeDocument/2006/relationships/oleObject" Target="../embeddings/oleObject95.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00.e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98.bin"/><Relationship Id="rId5" Type="http://schemas.openxmlformats.org/officeDocument/2006/relationships/image" Target="../media/image99.emf"/><Relationship Id="rId4" Type="http://schemas.openxmlformats.org/officeDocument/2006/relationships/oleObject" Target="../embeddings/oleObject97.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01.emf"/><Relationship Id="rId4" Type="http://schemas.openxmlformats.org/officeDocument/2006/relationships/oleObject" Target="../embeddings/oleObject99.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02.bin"/><Relationship Id="rId13" Type="http://schemas.openxmlformats.org/officeDocument/2006/relationships/image" Target="../media/image106.emf"/><Relationship Id="rId3" Type="http://schemas.openxmlformats.org/officeDocument/2006/relationships/notesSlide" Target="../notesSlides/notesSlide36.xml"/><Relationship Id="rId7" Type="http://schemas.openxmlformats.org/officeDocument/2006/relationships/image" Target="../media/image103.emf"/><Relationship Id="rId12"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01.bin"/><Relationship Id="rId11" Type="http://schemas.openxmlformats.org/officeDocument/2006/relationships/image" Target="../media/image105.emf"/><Relationship Id="rId5" Type="http://schemas.openxmlformats.org/officeDocument/2006/relationships/image" Target="../media/image102.emf"/><Relationship Id="rId15" Type="http://schemas.openxmlformats.org/officeDocument/2006/relationships/image" Target="../media/image107.emf"/><Relationship Id="rId10" Type="http://schemas.openxmlformats.org/officeDocument/2006/relationships/oleObject" Target="../embeddings/oleObject103.bin"/><Relationship Id="rId4" Type="http://schemas.openxmlformats.org/officeDocument/2006/relationships/oleObject" Target="../embeddings/oleObject100.bin"/><Relationship Id="rId9" Type="http://schemas.openxmlformats.org/officeDocument/2006/relationships/image" Target="../media/image104.emf"/><Relationship Id="rId14" Type="http://schemas.openxmlformats.org/officeDocument/2006/relationships/oleObject" Target="../embeddings/oleObject105.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08.bin"/><Relationship Id="rId3" Type="http://schemas.openxmlformats.org/officeDocument/2006/relationships/notesSlide" Target="../notesSlides/notesSlide37.xml"/><Relationship Id="rId7" Type="http://schemas.openxmlformats.org/officeDocument/2006/relationships/image" Target="../media/image109.e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07.bin"/><Relationship Id="rId11" Type="http://schemas.openxmlformats.org/officeDocument/2006/relationships/image" Target="../media/image111.emf"/><Relationship Id="rId5" Type="http://schemas.openxmlformats.org/officeDocument/2006/relationships/image" Target="../media/image108.emf"/><Relationship Id="rId10" Type="http://schemas.openxmlformats.org/officeDocument/2006/relationships/oleObject" Target="../embeddings/oleObject109.bin"/><Relationship Id="rId4" Type="http://schemas.openxmlformats.org/officeDocument/2006/relationships/oleObject" Target="../embeddings/oleObject106.bin"/><Relationship Id="rId9" Type="http://schemas.openxmlformats.org/officeDocument/2006/relationships/image" Target="../media/image110.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e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16.emf"/><Relationship Id="rId4" Type="http://schemas.openxmlformats.org/officeDocument/2006/relationships/image" Target="../media/image13.emf"/><Relationship Id="rId9" Type="http://schemas.openxmlformats.org/officeDocument/2006/relationships/oleObject" Target="../embeddings/oleObject15.bin"/></Relationships>
</file>

<file path=ppt/slides/_rels/slide4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notesSlide" Target="../notesSlides/notesSlide39.xml"/><Relationship Id="rId7" Type="http://schemas.openxmlformats.org/officeDocument/2006/relationships/image" Target="../media/image115.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111.bin"/><Relationship Id="rId11" Type="http://schemas.openxmlformats.org/officeDocument/2006/relationships/image" Target="../media/image117.wmf"/><Relationship Id="rId5" Type="http://schemas.openxmlformats.org/officeDocument/2006/relationships/image" Target="../media/image114.wmf"/><Relationship Id="rId10" Type="http://schemas.openxmlformats.org/officeDocument/2006/relationships/oleObject" Target="../embeddings/oleObject113.bin"/><Relationship Id="rId4" Type="http://schemas.openxmlformats.org/officeDocument/2006/relationships/oleObject" Target="../embeddings/oleObject110.bin"/><Relationship Id="rId9" Type="http://schemas.openxmlformats.org/officeDocument/2006/relationships/image" Target="../media/image116.wmf"/></Relationships>
</file>

<file path=ppt/slides/_rels/slide4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slideLayout" Target="../slideLayouts/slideLayout7.xml"/><Relationship Id="rId7" Type="http://schemas.openxmlformats.org/officeDocument/2006/relationships/image" Target="../media/image121.png"/><Relationship Id="rId12" Type="http://schemas.openxmlformats.org/officeDocument/2006/relationships/image" Target="../media/image118.wmf"/><Relationship Id="rId2" Type="http://schemas.openxmlformats.org/officeDocument/2006/relationships/tags" Target="../tags/tag1.xml"/><Relationship Id="rId1" Type="http://schemas.openxmlformats.org/officeDocument/2006/relationships/vmlDrawing" Target="../drawings/vmlDrawing29.vml"/><Relationship Id="rId6" Type="http://schemas.openxmlformats.org/officeDocument/2006/relationships/image" Target="../media/image120.wmf"/><Relationship Id="rId11" Type="http://schemas.openxmlformats.org/officeDocument/2006/relationships/oleObject" Target="../embeddings/oleObject114.bin"/><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notesSlide" Target="../notesSlides/notesSlide40.xml"/><Relationship Id="rId9" Type="http://schemas.openxmlformats.org/officeDocument/2006/relationships/image" Target="../media/image1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125.wmf"/><Relationship Id="rId4" Type="http://schemas.openxmlformats.org/officeDocument/2006/relationships/oleObject" Target="../embeddings/oleObject115.bin"/></Relationships>
</file>

<file path=ppt/slides/_rels/slide4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31.emf"/><Relationship Id="rId5" Type="http://schemas.openxmlformats.org/officeDocument/2006/relationships/oleObject" Target="../embeddings/oleObject117.bin"/><Relationship Id="rId10" Type="http://schemas.openxmlformats.org/officeDocument/2006/relationships/image" Target="../media/image133.emf"/><Relationship Id="rId4" Type="http://schemas.openxmlformats.org/officeDocument/2006/relationships/image" Target="../media/image130.emf"/><Relationship Id="rId9" Type="http://schemas.openxmlformats.org/officeDocument/2006/relationships/oleObject" Target="../embeddings/oleObject119.bin"/></Relationships>
</file>

<file path=ppt/slides/_rels/slide58.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oleObject" Target="../embeddings/oleObject120.bin"/><Relationship Id="rId7"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35.emf"/><Relationship Id="rId5" Type="http://schemas.openxmlformats.org/officeDocument/2006/relationships/oleObject" Target="../embeddings/oleObject121.bin"/><Relationship Id="rId4" Type="http://schemas.openxmlformats.org/officeDocument/2006/relationships/image" Target="../media/image134.emf"/></Relationships>
</file>

<file path=ppt/slides/_rels/slide59.xml.rels><?xml version="1.0" encoding="UTF-8" standalone="yes"?>
<Relationships xmlns="http://schemas.openxmlformats.org/package/2006/relationships"><Relationship Id="rId8" Type="http://schemas.openxmlformats.org/officeDocument/2006/relationships/image" Target="../media/image139.emf"/><Relationship Id="rId13" Type="http://schemas.openxmlformats.org/officeDocument/2006/relationships/oleObject" Target="../embeddings/oleObject128.bin"/><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141.emf"/><Relationship Id="rId2" Type="http://schemas.openxmlformats.org/officeDocument/2006/relationships/slideLayout" Target="../slideLayouts/slideLayout2.xml"/><Relationship Id="rId16" Type="http://schemas.openxmlformats.org/officeDocument/2006/relationships/image" Target="../media/image143.emf"/><Relationship Id="rId1" Type="http://schemas.openxmlformats.org/officeDocument/2006/relationships/vmlDrawing" Target="../drawings/vmlDrawing33.vml"/><Relationship Id="rId6" Type="http://schemas.openxmlformats.org/officeDocument/2006/relationships/image" Target="../media/image138.emf"/><Relationship Id="rId11" Type="http://schemas.openxmlformats.org/officeDocument/2006/relationships/oleObject" Target="../embeddings/oleObject127.bin"/><Relationship Id="rId5" Type="http://schemas.openxmlformats.org/officeDocument/2006/relationships/oleObject" Target="../embeddings/oleObject124.bin"/><Relationship Id="rId15" Type="http://schemas.openxmlformats.org/officeDocument/2006/relationships/oleObject" Target="../embeddings/oleObject129.bin"/><Relationship Id="rId10" Type="http://schemas.openxmlformats.org/officeDocument/2006/relationships/image" Target="../media/image140.emf"/><Relationship Id="rId4" Type="http://schemas.openxmlformats.org/officeDocument/2006/relationships/image" Target="../media/image137.emf"/><Relationship Id="rId9" Type="http://schemas.openxmlformats.org/officeDocument/2006/relationships/oleObject" Target="../embeddings/oleObject126.bin"/><Relationship Id="rId14" Type="http://schemas.openxmlformats.org/officeDocument/2006/relationships/image" Target="../media/image14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oleObject" Target="../embeddings/oleObject130.bin"/><Relationship Id="rId7"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45.emf"/><Relationship Id="rId5" Type="http://schemas.openxmlformats.org/officeDocument/2006/relationships/oleObject" Target="../embeddings/oleObject131.bin"/><Relationship Id="rId4" Type="http://schemas.openxmlformats.org/officeDocument/2006/relationships/image" Target="../media/image144.emf"/></Relationships>
</file>

<file path=ppt/slides/_rels/slide61.xml.rels><?xml version="1.0" encoding="UTF-8" standalone="yes"?>
<Relationships xmlns="http://schemas.openxmlformats.org/package/2006/relationships"><Relationship Id="rId8" Type="http://schemas.openxmlformats.org/officeDocument/2006/relationships/image" Target="../media/image149.emf"/><Relationship Id="rId13" Type="http://schemas.openxmlformats.org/officeDocument/2006/relationships/oleObject" Target="../embeddings/oleObject138.bin"/><Relationship Id="rId18" Type="http://schemas.openxmlformats.org/officeDocument/2006/relationships/image" Target="../media/image154.emf"/><Relationship Id="rId26" Type="http://schemas.openxmlformats.org/officeDocument/2006/relationships/image" Target="../media/image158.emf"/><Relationship Id="rId3" Type="http://schemas.openxmlformats.org/officeDocument/2006/relationships/oleObject" Target="../embeddings/oleObject133.bin"/><Relationship Id="rId21" Type="http://schemas.openxmlformats.org/officeDocument/2006/relationships/oleObject" Target="../embeddings/oleObject142.bin"/><Relationship Id="rId7" Type="http://schemas.openxmlformats.org/officeDocument/2006/relationships/oleObject" Target="../embeddings/oleObject135.bin"/><Relationship Id="rId12" Type="http://schemas.openxmlformats.org/officeDocument/2006/relationships/image" Target="../media/image151.emf"/><Relationship Id="rId17" Type="http://schemas.openxmlformats.org/officeDocument/2006/relationships/oleObject" Target="../embeddings/oleObject140.bin"/><Relationship Id="rId25" Type="http://schemas.openxmlformats.org/officeDocument/2006/relationships/oleObject" Target="../embeddings/oleObject144.bin"/><Relationship Id="rId2" Type="http://schemas.openxmlformats.org/officeDocument/2006/relationships/slideLayout" Target="../slideLayouts/slideLayout2.xml"/><Relationship Id="rId16" Type="http://schemas.openxmlformats.org/officeDocument/2006/relationships/image" Target="../media/image153.emf"/><Relationship Id="rId20" Type="http://schemas.openxmlformats.org/officeDocument/2006/relationships/image" Target="../media/image155.emf"/><Relationship Id="rId1" Type="http://schemas.openxmlformats.org/officeDocument/2006/relationships/vmlDrawing" Target="../drawings/vmlDrawing35.vml"/><Relationship Id="rId6" Type="http://schemas.openxmlformats.org/officeDocument/2006/relationships/image" Target="../media/image148.emf"/><Relationship Id="rId11" Type="http://schemas.openxmlformats.org/officeDocument/2006/relationships/oleObject" Target="../embeddings/oleObject137.bin"/><Relationship Id="rId24" Type="http://schemas.openxmlformats.org/officeDocument/2006/relationships/image" Target="../media/image157.emf"/><Relationship Id="rId5" Type="http://schemas.openxmlformats.org/officeDocument/2006/relationships/oleObject" Target="../embeddings/oleObject134.bin"/><Relationship Id="rId15" Type="http://schemas.openxmlformats.org/officeDocument/2006/relationships/oleObject" Target="../embeddings/oleObject139.bin"/><Relationship Id="rId23" Type="http://schemas.openxmlformats.org/officeDocument/2006/relationships/oleObject" Target="../embeddings/oleObject143.bin"/><Relationship Id="rId10" Type="http://schemas.openxmlformats.org/officeDocument/2006/relationships/image" Target="../media/image150.emf"/><Relationship Id="rId19" Type="http://schemas.openxmlformats.org/officeDocument/2006/relationships/oleObject" Target="../embeddings/oleObject141.bin"/><Relationship Id="rId4" Type="http://schemas.openxmlformats.org/officeDocument/2006/relationships/image" Target="../media/image147.emf"/><Relationship Id="rId9" Type="http://schemas.openxmlformats.org/officeDocument/2006/relationships/oleObject" Target="../embeddings/oleObject136.bin"/><Relationship Id="rId14" Type="http://schemas.openxmlformats.org/officeDocument/2006/relationships/image" Target="../media/image152.emf"/><Relationship Id="rId22" Type="http://schemas.openxmlformats.org/officeDocument/2006/relationships/image" Target="../media/image156.emf"/><Relationship Id="rId27" Type="http://schemas.openxmlformats.org/officeDocument/2006/relationships/image" Target="../media/image159.jpeg"/></Relationships>
</file>

<file path=ppt/slides/_rels/slide62.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oleObject" Target="../embeddings/oleObject150.bin"/><Relationship Id="rId18" Type="http://schemas.openxmlformats.org/officeDocument/2006/relationships/image" Target="../media/image167.emf"/><Relationship Id="rId26" Type="http://schemas.openxmlformats.org/officeDocument/2006/relationships/image" Target="../media/image171.emf"/><Relationship Id="rId3" Type="http://schemas.openxmlformats.org/officeDocument/2006/relationships/oleObject" Target="../embeddings/oleObject145.bin"/><Relationship Id="rId21" Type="http://schemas.openxmlformats.org/officeDocument/2006/relationships/oleObject" Target="../embeddings/oleObject154.bin"/><Relationship Id="rId7" Type="http://schemas.openxmlformats.org/officeDocument/2006/relationships/oleObject" Target="../embeddings/oleObject147.bin"/><Relationship Id="rId12" Type="http://schemas.openxmlformats.org/officeDocument/2006/relationships/image" Target="../media/image164.emf"/><Relationship Id="rId17" Type="http://schemas.openxmlformats.org/officeDocument/2006/relationships/oleObject" Target="../embeddings/oleObject152.bin"/><Relationship Id="rId25" Type="http://schemas.openxmlformats.org/officeDocument/2006/relationships/oleObject" Target="../embeddings/oleObject156.bin"/><Relationship Id="rId2" Type="http://schemas.openxmlformats.org/officeDocument/2006/relationships/slideLayout" Target="../slideLayouts/slideLayout2.xml"/><Relationship Id="rId16" Type="http://schemas.openxmlformats.org/officeDocument/2006/relationships/image" Target="../media/image166.emf"/><Relationship Id="rId20" Type="http://schemas.openxmlformats.org/officeDocument/2006/relationships/image" Target="../media/image168.emf"/><Relationship Id="rId29" Type="http://schemas.openxmlformats.org/officeDocument/2006/relationships/image" Target="../media/image173.png"/><Relationship Id="rId1" Type="http://schemas.openxmlformats.org/officeDocument/2006/relationships/vmlDrawing" Target="../drawings/vmlDrawing36.vml"/><Relationship Id="rId6" Type="http://schemas.openxmlformats.org/officeDocument/2006/relationships/image" Target="../media/image161.emf"/><Relationship Id="rId11" Type="http://schemas.openxmlformats.org/officeDocument/2006/relationships/oleObject" Target="../embeddings/oleObject149.bin"/><Relationship Id="rId24" Type="http://schemas.openxmlformats.org/officeDocument/2006/relationships/image" Target="../media/image170.emf"/><Relationship Id="rId5" Type="http://schemas.openxmlformats.org/officeDocument/2006/relationships/oleObject" Target="../embeddings/oleObject146.bin"/><Relationship Id="rId15" Type="http://schemas.openxmlformats.org/officeDocument/2006/relationships/oleObject" Target="../embeddings/oleObject151.bin"/><Relationship Id="rId23" Type="http://schemas.openxmlformats.org/officeDocument/2006/relationships/oleObject" Target="../embeddings/oleObject155.bin"/><Relationship Id="rId28" Type="http://schemas.openxmlformats.org/officeDocument/2006/relationships/image" Target="../media/image172.emf"/><Relationship Id="rId10" Type="http://schemas.openxmlformats.org/officeDocument/2006/relationships/image" Target="../media/image163.emf"/><Relationship Id="rId19" Type="http://schemas.openxmlformats.org/officeDocument/2006/relationships/oleObject" Target="../embeddings/oleObject153.bin"/><Relationship Id="rId4" Type="http://schemas.openxmlformats.org/officeDocument/2006/relationships/image" Target="../media/image160.emf"/><Relationship Id="rId9" Type="http://schemas.openxmlformats.org/officeDocument/2006/relationships/oleObject" Target="../embeddings/oleObject148.bin"/><Relationship Id="rId14" Type="http://schemas.openxmlformats.org/officeDocument/2006/relationships/image" Target="../media/image165.emf"/><Relationship Id="rId22" Type="http://schemas.openxmlformats.org/officeDocument/2006/relationships/image" Target="../media/image169.emf"/><Relationship Id="rId27" Type="http://schemas.openxmlformats.org/officeDocument/2006/relationships/oleObject" Target="../embeddings/oleObject157.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6708" name="Object 4">
            <a:extLst>
              <a:ext uri="{FF2B5EF4-FFF2-40B4-BE49-F238E27FC236}">
                <a16:creationId xmlns:a16="http://schemas.microsoft.com/office/drawing/2014/main" id="{119B271F-9AB1-4B2C-A2C5-26EC551CD46A}"/>
              </a:ext>
            </a:extLst>
          </p:cNvPr>
          <p:cNvGraphicFramePr>
            <a:graphicFrameLocks noChangeAspect="1"/>
          </p:cNvGraphicFramePr>
          <p:nvPr/>
        </p:nvGraphicFramePr>
        <p:xfrm>
          <a:off x="6172200" y="1409700"/>
          <a:ext cx="1695450" cy="1063625"/>
        </p:xfrm>
        <a:graphic>
          <a:graphicData uri="http://schemas.openxmlformats.org/presentationml/2006/ole">
            <mc:AlternateContent xmlns:mc="http://schemas.openxmlformats.org/markup-compatibility/2006">
              <mc:Choice xmlns:v="urn:schemas-microsoft-com:vml" Requires="v">
                <p:oleObj spid="_x0000_s223261" name="Equation" r:id="rId4" imgW="590607" imgH="362086" progId="Equation.DSMT4">
                  <p:embed/>
                </p:oleObj>
              </mc:Choice>
              <mc:Fallback>
                <p:oleObj name="Equation" r:id="rId4" imgW="590607" imgH="362086" progId="Equation.DSMT4">
                  <p:embed/>
                  <p:pic>
                    <p:nvPicPr>
                      <p:cNvPr id="456708" name="Object 4">
                        <a:extLst>
                          <a:ext uri="{FF2B5EF4-FFF2-40B4-BE49-F238E27FC236}">
                            <a16:creationId xmlns:a16="http://schemas.microsoft.com/office/drawing/2014/main" id="{119B271F-9AB1-4B2C-A2C5-26EC551CD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1409700"/>
                        <a:ext cx="1695450" cy="10636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6709" name="Object 5">
            <a:extLst>
              <a:ext uri="{FF2B5EF4-FFF2-40B4-BE49-F238E27FC236}">
                <a16:creationId xmlns:a16="http://schemas.microsoft.com/office/drawing/2014/main" id="{AED4B444-986C-4822-BA47-9AB0AC4804BD}"/>
              </a:ext>
            </a:extLst>
          </p:cNvPr>
          <p:cNvGraphicFramePr>
            <a:graphicFrameLocks noChangeAspect="1"/>
          </p:cNvGraphicFramePr>
          <p:nvPr/>
        </p:nvGraphicFramePr>
        <p:xfrm>
          <a:off x="5791200" y="2476500"/>
          <a:ext cx="2457450" cy="649288"/>
        </p:xfrm>
        <a:graphic>
          <a:graphicData uri="http://schemas.openxmlformats.org/presentationml/2006/ole">
            <mc:AlternateContent xmlns:mc="http://schemas.openxmlformats.org/markup-compatibility/2006">
              <mc:Choice xmlns:v="urn:schemas-microsoft-com:vml" Requires="v">
                <p:oleObj spid="_x0000_s223262" name="Equation" r:id="rId6" imgW="869982" imgH="209414" progId="Equation.DSMT4">
                  <p:embed/>
                </p:oleObj>
              </mc:Choice>
              <mc:Fallback>
                <p:oleObj name="Equation" r:id="rId6" imgW="869982" imgH="209414" progId="Equation.DSMT4">
                  <p:embed/>
                  <p:pic>
                    <p:nvPicPr>
                      <p:cNvPr id="456709" name="Object 5">
                        <a:extLst>
                          <a:ext uri="{FF2B5EF4-FFF2-40B4-BE49-F238E27FC236}">
                            <a16:creationId xmlns:a16="http://schemas.microsoft.com/office/drawing/2014/main" id="{AED4B444-986C-4822-BA47-9AB0AC4804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2476500"/>
                        <a:ext cx="2457450" cy="6492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6710" name="Object 6">
            <a:extLst>
              <a:ext uri="{FF2B5EF4-FFF2-40B4-BE49-F238E27FC236}">
                <a16:creationId xmlns:a16="http://schemas.microsoft.com/office/drawing/2014/main" id="{D15E2235-FA77-484E-A6D6-B4FDA06A6538}"/>
              </a:ext>
            </a:extLst>
          </p:cNvPr>
          <p:cNvGraphicFramePr>
            <a:graphicFrameLocks noChangeAspect="1"/>
          </p:cNvGraphicFramePr>
          <p:nvPr/>
        </p:nvGraphicFramePr>
        <p:xfrm>
          <a:off x="3962400" y="4568825"/>
          <a:ext cx="1730375" cy="1063625"/>
        </p:xfrm>
        <a:graphic>
          <a:graphicData uri="http://schemas.openxmlformats.org/presentationml/2006/ole">
            <mc:AlternateContent xmlns:mc="http://schemas.openxmlformats.org/markup-compatibility/2006">
              <mc:Choice xmlns:v="urn:schemas-microsoft-com:vml" Requires="v">
                <p:oleObj spid="_x0000_s223263" name="Equation" r:id="rId8" imgW="603269" imgH="362086" progId="Equation.DSMT4">
                  <p:embed/>
                </p:oleObj>
              </mc:Choice>
              <mc:Fallback>
                <p:oleObj name="Equation" r:id="rId8" imgW="603269" imgH="362086" progId="Equation.DSMT4">
                  <p:embed/>
                  <p:pic>
                    <p:nvPicPr>
                      <p:cNvPr id="456710" name="Object 6">
                        <a:extLst>
                          <a:ext uri="{FF2B5EF4-FFF2-40B4-BE49-F238E27FC236}">
                            <a16:creationId xmlns:a16="http://schemas.microsoft.com/office/drawing/2014/main" id="{D15E2235-FA77-484E-A6D6-B4FDA06A65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4568825"/>
                        <a:ext cx="1730375" cy="10636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13" name="Rectangle 9">
            <a:extLst>
              <a:ext uri="{FF2B5EF4-FFF2-40B4-BE49-F238E27FC236}">
                <a16:creationId xmlns:a16="http://schemas.microsoft.com/office/drawing/2014/main" id="{3D472DC4-83D1-40C5-A9E2-94838EB9551D}"/>
              </a:ext>
            </a:extLst>
          </p:cNvPr>
          <p:cNvSpPr>
            <a:spLocks noChangeArrowheads="1"/>
          </p:cNvSpPr>
          <p:nvPr/>
        </p:nvSpPr>
        <p:spPr bwMode="auto">
          <a:xfrm>
            <a:off x="-36513" y="1512888"/>
            <a:ext cx="59578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3600" b="0">
                <a:solidFill>
                  <a:schemeClr val="tx2"/>
                </a:solidFill>
              </a:rPr>
              <a:t>• </a:t>
            </a:r>
            <a:r>
              <a:rPr kumimoji="0" lang="en-US" altLang="zh-CN" b="0">
                <a:solidFill>
                  <a:schemeClr val="tx2"/>
                </a:solidFill>
              </a:rPr>
              <a:t> </a:t>
            </a:r>
            <a:r>
              <a:rPr kumimoji="0" lang="zh-CN" altLang="en-US">
                <a:latin typeface="Times New Roman" panose="02020603050405020304" pitchFamily="18" charset="0"/>
              </a:rPr>
              <a:t>可逆过程传热的大小和方向</a:t>
            </a:r>
          </a:p>
        </p:txBody>
      </p:sp>
      <p:sp>
        <p:nvSpPr>
          <p:cNvPr id="456714" name="Rectangle 10">
            <a:extLst>
              <a:ext uri="{FF2B5EF4-FFF2-40B4-BE49-F238E27FC236}">
                <a16:creationId xmlns:a16="http://schemas.microsoft.com/office/drawing/2014/main" id="{1CCB6C70-63A9-40ED-8951-14F20DE71A37}"/>
              </a:ext>
            </a:extLst>
          </p:cNvPr>
          <p:cNvSpPr>
            <a:spLocks noChangeArrowheads="1"/>
          </p:cNvSpPr>
          <p:nvPr/>
        </p:nvSpPr>
        <p:spPr bwMode="auto">
          <a:xfrm>
            <a:off x="-36513" y="2476500"/>
            <a:ext cx="4251326"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3600" b="0">
                <a:solidFill>
                  <a:schemeClr val="tx2"/>
                </a:solidFill>
              </a:rPr>
              <a:t>•  </a:t>
            </a:r>
            <a:r>
              <a:rPr kumimoji="0" lang="zh-CN" altLang="en-US">
                <a:latin typeface="Times New Roman" panose="02020603050405020304" pitchFamily="18" charset="0"/>
              </a:rPr>
              <a:t>不可逆程度的量度</a:t>
            </a:r>
          </a:p>
        </p:txBody>
      </p:sp>
      <p:graphicFrame>
        <p:nvGraphicFramePr>
          <p:cNvPr id="456715" name="Object 11">
            <a:extLst>
              <a:ext uri="{FF2B5EF4-FFF2-40B4-BE49-F238E27FC236}">
                <a16:creationId xmlns:a16="http://schemas.microsoft.com/office/drawing/2014/main" id="{1A8CA5C8-929B-4D29-AB6B-3F692EE3559D}"/>
              </a:ext>
            </a:extLst>
          </p:cNvPr>
          <p:cNvGraphicFramePr>
            <a:graphicFrameLocks noChangeAspect="1"/>
          </p:cNvGraphicFramePr>
          <p:nvPr/>
        </p:nvGraphicFramePr>
        <p:xfrm>
          <a:off x="4337050" y="2476500"/>
          <a:ext cx="692150" cy="649288"/>
        </p:xfrm>
        <a:graphic>
          <a:graphicData uri="http://schemas.openxmlformats.org/presentationml/2006/ole">
            <mc:AlternateContent xmlns:mc="http://schemas.openxmlformats.org/markup-compatibility/2006">
              <mc:Choice xmlns:v="urn:schemas-microsoft-com:vml" Requires="v">
                <p:oleObj spid="_x0000_s223264" name="Equation" r:id="rId10" imgW="222193" imgH="209414" progId="Equation.DSMT4">
                  <p:embed/>
                </p:oleObj>
              </mc:Choice>
              <mc:Fallback>
                <p:oleObj name="Equation" r:id="rId10" imgW="222193" imgH="209414" progId="Equation.DSMT4">
                  <p:embed/>
                  <p:pic>
                    <p:nvPicPr>
                      <p:cNvPr id="456715" name="Object 11">
                        <a:extLst>
                          <a:ext uri="{FF2B5EF4-FFF2-40B4-BE49-F238E27FC236}">
                            <a16:creationId xmlns:a16="http://schemas.microsoft.com/office/drawing/2014/main" id="{1A8CA5C8-929B-4D29-AB6B-3F692EE355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7050" y="2476500"/>
                        <a:ext cx="692150" cy="64928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16" name="Rectangle 12">
            <a:extLst>
              <a:ext uri="{FF2B5EF4-FFF2-40B4-BE49-F238E27FC236}">
                <a16:creationId xmlns:a16="http://schemas.microsoft.com/office/drawing/2014/main" id="{6515C1DF-39B9-4380-8113-3FB9E10F9B72}"/>
              </a:ext>
            </a:extLst>
          </p:cNvPr>
          <p:cNvSpPr>
            <a:spLocks noChangeArrowheads="1"/>
          </p:cNvSpPr>
          <p:nvPr/>
        </p:nvSpPr>
        <p:spPr bwMode="auto">
          <a:xfrm>
            <a:off x="468313" y="3187700"/>
            <a:ext cx="29543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t>作功能力损失</a:t>
            </a:r>
            <a:endParaRPr kumimoji="0" lang="zh-CN" altLang="en-US">
              <a:latin typeface="Times New Roman" panose="02020603050405020304" pitchFamily="18" charset="0"/>
            </a:endParaRPr>
          </a:p>
        </p:txBody>
      </p:sp>
      <p:graphicFrame>
        <p:nvGraphicFramePr>
          <p:cNvPr id="456717" name="Object 13">
            <a:extLst>
              <a:ext uri="{FF2B5EF4-FFF2-40B4-BE49-F238E27FC236}">
                <a16:creationId xmlns:a16="http://schemas.microsoft.com/office/drawing/2014/main" id="{E904EF51-BAE2-49BC-BB89-5B594F272126}"/>
              </a:ext>
            </a:extLst>
          </p:cNvPr>
          <p:cNvGraphicFramePr>
            <a:graphicFrameLocks noChangeAspect="1"/>
          </p:cNvGraphicFramePr>
          <p:nvPr/>
        </p:nvGraphicFramePr>
        <p:xfrm>
          <a:off x="3429000" y="3162300"/>
          <a:ext cx="3149600" cy="649288"/>
        </p:xfrm>
        <a:graphic>
          <a:graphicData uri="http://schemas.openxmlformats.org/presentationml/2006/ole">
            <mc:AlternateContent xmlns:mc="http://schemas.openxmlformats.org/markup-compatibility/2006">
              <mc:Choice xmlns:v="urn:schemas-microsoft-com:vml" Requires="v">
                <p:oleObj spid="_x0000_s223265" name="Equation" r:id="rId12" imgW="1124033" imgH="209414" progId="Equation.DSMT4">
                  <p:embed/>
                </p:oleObj>
              </mc:Choice>
              <mc:Fallback>
                <p:oleObj name="Equation" r:id="rId12" imgW="1124033" imgH="209414" progId="Equation.DSMT4">
                  <p:embed/>
                  <p:pic>
                    <p:nvPicPr>
                      <p:cNvPr id="456717" name="Object 13">
                        <a:extLst>
                          <a:ext uri="{FF2B5EF4-FFF2-40B4-BE49-F238E27FC236}">
                            <a16:creationId xmlns:a16="http://schemas.microsoft.com/office/drawing/2014/main" id="{E904EF51-BAE2-49BC-BB89-5B594F2721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9000" y="3162300"/>
                        <a:ext cx="3149600" cy="64928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18" name="Rectangle 14">
            <a:extLst>
              <a:ext uri="{FF2B5EF4-FFF2-40B4-BE49-F238E27FC236}">
                <a16:creationId xmlns:a16="http://schemas.microsoft.com/office/drawing/2014/main" id="{6C71BC57-E7EB-486B-9FF1-8994EE4181FD}"/>
              </a:ext>
            </a:extLst>
          </p:cNvPr>
          <p:cNvSpPr>
            <a:spLocks noChangeArrowheads="1"/>
          </p:cNvSpPr>
          <p:nvPr/>
        </p:nvSpPr>
        <p:spPr bwMode="auto">
          <a:xfrm>
            <a:off x="-63500" y="3848100"/>
            <a:ext cx="2332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3600" b="0">
                <a:solidFill>
                  <a:schemeClr val="tx2"/>
                </a:solidFill>
              </a:rPr>
              <a:t>•  </a:t>
            </a:r>
            <a:r>
              <a:rPr kumimoji="0" lang="zh-CN" altLang="en-US">
                <a:latin typeface="Times New Roman" panose="02020603050405020304" pitchFamily="18" charset="0"/>
              </a:rPr>
              <a:t>孤立系</a:t>
            </a:r>
          </a:p>
        </p:txBody>
      </p:sp>
      <p:graphicFrame>
        <p:nvGraphicFramePr>
          <p:cNvPr id="456719" name="Object 15">
            <a:extLst>
              <a:ext uri="{FF2B5EF4-FFF2-40B4-BE49-F238E27FC236}">
                <a16:creationId xmlns:a16="http://schemas.microsoft.com/office/drawing/2014/main" id="{02C7AC33-7AD0-4CD1-982A-5326315F28A2}"/>
              </a:ext>
            </a:extLst>
          </p:cNvPr>
          <p:cNvGraphicFramePr>
            <a:graphicFrameLocks noChangeAspect="1"/>
          </p:cNvGraphicFramePr>
          <p:nvPr/>
        </p:nvGraphicFramePr>
        <p:xfrm>
          <a:off x="2244725" y="3941763"/>
          <a:ext cx="1489075" cy="614362"/>
        </p:xfrm>
        <a:graphic>
          <a:graphicData uri="http://schemas.openxmlformats.org/presentationml/2006/ole">
            <mc:AlternateContent xmlns:mc="http://schemas.openxmlformats.org/markup-compatibility/2006">
              <mc:Choice xmlns:v="urn:schemas-microsoft-com:vml" Requires="v">
                <p:oleObj spid="_x0000_s223266" name="Equation" r:id="rId14" imgW="514229" imgH="196759" progId="Equation.DSMT4">
                  <p:embed/>
                </p:oleObj>
              </mc:Choice>
              <mc:Fallback>
                <p:oleObj name="Equation" r:id="rId14" imgW="514229" imgH="196759" progId="Equation.DSMT4">
                  <p:embed/>
                  <p:pic>
                    <p:nvPicPr>
                      <p:cNvPr id="456719" name="Object 15">
                        <a:extLst>
                          <a:ext uri="{FF2B5EF4-FFF2-40B4-BE49-F238E27FC236}">
                            <a16:creationId xmlns:a16="http://schemas.microsoft.com/office/drawing/2014/main" id="{02C7AC33-7AD0-4CD1-982A-5326315F28A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4725" y="3941763"/>
                        <a:ext cx="1489075" cy="6143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6720" name="Object 16">
            <a:extLst>
              <a:ext uri="{FF2B5EF4-FFF2-40B4-BE49-F238E27FC236}">
                <a16:creationId xmlns:a16="http://schemas.microsoft.com/office/drawing/2014/main" id="{999904D7-D7BA-477B-99CE-E1385873AC56}"/>
              </a:ext>
            </a:extLst>
          </p:cNvPr>
          <p:cNvGraphicFramePr>
            <a:graphicFrameLocks noChangeAspect="1"/>
          </p:cNvGraphicFramePr>
          <p:nvPr/>
        </p:nvGraphicFramePr>
        <p:xfrm>
          <a:off x="4200525" y="3908425"/>
          <a:ext cx="1316038" cy="647700"/>
        </p:xfrm>
        <a:graphic>
          <a:graphicData uri="http://schemas.openxmlformats.org/presentationml/2006/ole">
            <mc:AlternateContent xmlns:mc="http://schemas.openxmlformats.org/markup-compatibility/2006">
              <mc:Choice xmlns:v="urn:schemas-microsoft-com:vml" Requires="v">
                <p:oleObj spid="_x0000_s223267" name="Equation" r:id="rId16" imgW="450920" imgH="209414" progId="Equation.DSMT4">
                  <p:embed/>
                </p:oleObj>
              </mc:Choice>
              <mc:Fallback>
                <p:oleObj name="Equation" r:id="rId16" imgW="450920" imgH="209414" progId="Equation.DSMT4">
                  <p:embed/>
                  <p:pic>
                    <p:nvPicPr>
                      <p:cNvPr id="456720" name="Object 16">
                        <a:extLst>
                          <a:ext uri="{FF2B5EF4-FFF2-40B4-BE49-F238E27FC236}">
                            <a16:creationId xmlns:a16="http://schemas.microsoft.com/office/drawing/2014/main" id="{999904D7-D7BA-477B-99CE-E1385873AC5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00525" y="3908425"/>
                        <a:ext cx="1316038" cy="6477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21" name="Rectangle 17">
            <a:extLst>
              <a:ext uri="{FF2B5EF4-FFF2-40B4-BE49-F238E27FC236}">
                <a16:creationId xmlns:a16="http://schemas.microsoft.com/office/drawing/2014/main" id="{488198AA-AF9D-43B5-A90F-70B48408440C}"/>
              </a:ext>
            </a:extLst>
          </p:cNvPr>
          <p:cNvSpPr>
            <a:spLocks noChangeArrowheads="1"/>
          </p:cNvSpPr>
          <p:nvPr/>
        </p:nvSpPr>
        <p:spPr bwMode="auto">
          <a:xfrm>
            <a:off x="34925" y="4660900"/>
            <a:ext cx="369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3600" b="0">
                <a:solidFill>
                  <a:schemeClr val="tx2"/>
                </a:solidFill>
              </a:rPr>
              <a:t>•  </a:t>
            </a:r>
            <a:r>
              <a:rPr kumimoji="0" lang="zh-CN" altLang="en-US">
                <a:latin typeface="Times New Roman" panose="02020603050405020304" pitchFamily="18" charset="0"/>
              </a:rPr>
              <a:t>过程进行的方向</a:t>
            </a:r>
          </a:p>
        </p:txBody>
      </p:sp>
      <p:sp>
        <p:nvSpPr>
          <p:cNvPr id="456722" name="Rectangle 18">
            <a:extLst>
              <a:ext uri="{FF2B5EF4-FFF2-40B4-BE49-F238E27FC236}">
                <a16:creationId xmlns:a16="http://schemas.microsoft.com/office/drawing/2014/main" id="{950B993D-46BD-4D9C-95E3-A52905AB12D1}"/>
              </a:ext>
            </a:extLst>
          </p:cNvPr>
          <p:cNvSpPr>
            <a:spLocks noChangeArrowheads="1"/>
          </p:cNvSpPr>
          <p:nvPr/>
        </p:nvSpPr>
        <p:spPr bwMode="auto">
          <a:xfrm>
            <a:off x="34925" y="5827713"/>
            <a:ext cx="1755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3600" b="0">
                <a:solidFill>
                  <a:schemeClr val="tx2"/>
                </a:solidFill>
              </a:rPr>
              <a:t>•  </a:t>
            </a:r>
            <a:r>
              <a:rPr kumimoji="0" lang="zh-CN" altLang="en-US">
                <a:latin typeface="Times New Roman" panose="02020603050405020304" pitchFamily="18" charset="0"/>
              </a:rPr>
              <a:t>循环</a:t>
            </a:r>
          </a:p>
        </p:txBody>
      </p:sp>
      <p:graphicFrame>
        <p:nvGraphicFramePr>
          <p:cNvPr id="456723" name="Object 19">
            <a:extLst>
              <a:ext uri="{FF2B5EF4-FFF2-40B4-BE49-F238E27FC236}">
                <a16:creationId xmlns:a16="http://schemas.microsoft.com/office/drawing/2014/main" id="{05FD810A-62D1-42B8-9F7F-4AB5ECB1515A}"/>
              </a:ext>
            </a:extLst>
          </p:cNvPr>
          <p:cNvGraphicFramePr>
            <a:graphicFrameLocks noChangeAspect="1"/>
          </p:cNvGraphicFramePr>
          <p:nvPr/>
        </p:nvGraphicFramePr>
        <p:xfrm>
          <a:off x="1719263" y="5913438"/>
          <a:ext cx="1176337" cy="479425"/>
        </p:xfrm>
        <a:graphic>
          <a:graphicData uri="http://schemas.openxmlformats.org/presentationml/2006/ole">
            <mc:AlternateContent xmlns:mc="http://schemas.openxmlformats.org/markup-compatibility/2006">
              <mc:Choice xmlns:v="urn:schemas-microsoft-com:vml" Requires="v">
                <p:oleObj spid="_x0000_s223268" name="Equation" r:id="rId18" imgW="399865" imgH="146141" progId="Equation.DSMT4">
                  <p:embed/>
                </p:oleObj>
              </mc:Choice>
              <mc:Fallback>
                <p:oleObj name="Equation" r:id="rId18" imgW="399865" imgH="146141" progId="Equation.DSMT4">
                  <p:embed/>
                  <p:pic>
                    <p:nvPicPr>
                      <p:cNvPr id="456723" name="Object 19">
                        <a:extLst>
                          <a:ext uri="{FF2B5EF4-FFF2-40B4-BE49-F238E27FC236}">
                            <a16:creationId xmlns:a16="http://schemas.microsoft.com/office/drawing/2014/main" id="{05FD810A-62D1-42B8-9F7F-4AB5ECB1515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19263" y="5913438"/>
                        <a:ext cx="1176337" cy="4794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25" name="Rectangle 21">
            <a:extLst>
              <a:ext uri="{FF2B5EF4-FFF2-40B4-BE49-F238E27FC236}">
                <a16:creationId xmlns:a16="http://schemas.microsoft.com/office/drawing/2014/main" id="{86DB53AC-24A0-4E70-909D-EA7B8272FFF3}"/>
              </a:ext>
            </a:extLst>
          </p:cNvPr>
          <p:cNvSpPr>
            <a:spLocks noChangeArrowheads="1"/>
          </p:cNvSpPr>
          <p:nvPr/>
        </p:nvSpPr>
        <p:spPr bwMode="auto">
          <a:xfrm>
            <a:off x="5262563" y="5935663"/>
            <a:ext cx="31972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dirty="0">
                <a:solidFill>
                  <a:srgbClr val="FFFF00"/>
                </a:solidFill>
                <a:latin typeface="Times New Roman" panose="02020603050405020304" pitchFamily="18" charset="0"/>
              </a:rPr>
              <a:t>克劳修斯不等式</a:t>
            </a:r>
          </a:p>
        </p:txBody>
      </p:sp>
      <p:graphicFrame>
        <p:nvGraphicFramePr>
          <p:cNvPr id="158739" name="Object 7">
            <a:extLst>
              <a:ext uri="{FF2B5EF4-FFF2-40B4-BE49-F238E27FC236}">
                <a16:creationId xmlns:a16="http://schemas.microsoft.com/office/drawing/2014/main" id="{34B9D1CE-6365-4550-9380-0E92E10BE3DF}"/>
              </a:ext>
            </a:extLst>
          </p:cNvPr>
          <p:cNvGraphicFramePr>
            <a:graphicFrameLocks noChangeAspect="1"/>
          </p:cNvGraphicFramePr>
          <p:nvPr/>
        </p:nvGraphicFramePr>
        <p:xfrm>
          <a:off x="3363913" y="5664200"/>
          <a:ext cx="1587500" cy="1165225"/>
        </p:xfrm>
        <a:graphic>
          <a:graphicData uri="http://schemas.openxmlformats.org/presentationml/2006/ole">
            <mc:AlternateContent xmlns:mc="http://schemas.openxmlformats.org/markup-compatibility/2006">
              <mc:Choice xmlns:v="urn:schemas-microsoft-com:vml" Requires="v">
                <p:oleObj spid="_x0000_s223269" name="Equation" r:id="rId20" imgW="552622" imgH="400050" progId="Equation.DSMT4">
                  <p:embed/>
                </p:oleObj>
              </mc:Choice>
              <mc:Fallback>
                <p:oleObj name="Equation" r:id="rId20" imgW="552622" imgH="400050" progId="Equation.DSMT4">
                  <p:embed/>
                  <p:pic>
                    <p:nvPicPr>
                      <p:cNvPr id="158739" name="Object 7">
                        <a:extLst>
                          <a:ext uri="{FF2B5EF4-FFF2-40B4-BE49-F238E27FC236}">
                            <a16:creationId xmlns:a16="http://schemas.microsoft.com/office/drawing/2014/main" id="{34B9D1CE-6365-4550-9380-0E92E10BE3D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63913" y="5664200"/>
                        <a:ext cx="1587500" cy="11652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Rectangle 2">
            <a:extLst>
              <a:ext uri="{FF2B5EF4-FFF2-40B4-BE49-F238E27FC236}">
                <a16:creationId xmlns:a16="http://schemas.microsoft.com/office/drawing/2014/main" id="{73E75DCA-766E-49FC-95A5-8EDC792785AC}"/>
              </a:ext>
            </a:extLst>
          </p:cNvPr>
          <p:cNvSpPr>
            <a:spLocks noGrp="1" noChangeArrowheads="1"/>
          </p:cNvSpPr>
          <p:nvPr>
            <p:ph type="title"/>
          </p:nvPr>
        </p:nvSpPr>
        <p:spPr>
          <a:xfrm>
            <a:off x="762000" y="228600"/>
            <a:ext cx="7772400" cy="823913"/>
          </a:xfrm>
        </p:spPr>
        <p:txBody>
          <a:bodyPr/>
          <a:lstStyle/>
          <a:p>
            <a:pPr eaLnBrk="1" hangingPunct="1"/>
            <a:r>
              <a:rPr lang="zh-CN" altLang="en-US" sz="4800" b="1" dirty="0">
                <a:solidFill>
                  <a:srgbClr val="FFCC00"/>
                </a:solidFill>
              </a:rPr>
              <a:t>上节课程回顾</a:t>
            </a:r>
            <a:endParaRPr lang="zh-CN" altLang="en-US" sz="4800" b="1" dirty="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6713"/>
                                        </p:tgtEl>
                                        <p:attrNameLst>
                                          <p:attrName>style.visibility</p:attrName>
                                        </p:attrNameLst>
                                      </p:cBhvr>
                                      <p:to>
                                        <p:strVal val="visible"/>
                                      </p:to>
                                    </p:set>
                                    <p:anim calcmode="lin" valueType="num">
                                      <p:cBhvr additive="base">
                                        <p:cTn id="7" dur="500" fill="hold"/>
                                        <p:tgtEl>
                                          <p:spTgt spid="456713"/>
                                        </p:tgtEl>
                                        <p:attrNameLst>
                                          <p:attrName>ppt_x</p:attrName>
                                        </p:attrNameLst>
                                      </p:cBhvr>
                                      <p:tavLst>
                                        <p:tav tm="0">
                                          <p:val>
                                            <p:strVal val="0-#ppt_w/2"/>
                                          </p:val>
                                        </p:tav>
                                        <p:tav tm="100000">
                                          <p:val>
                                            <p:strVal val="#ppt_x"/>
                                          </p:val>
                                        </p:tav>
                                      </p:tavLst>
                                    </p:anim>
                                    <p:anim calcmode="lin" valueType="num">
                                      <p:cBhvr additive="base">
                                        <p:cTn id="8" dur="500" fill="hold"/>
                                        <p:tgtEl>
                                          <p:spTgt spid="4567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56708"/>
                                        </p:tgtEl>
                                        <p:attrNameLst>
                                          <p:attrName>style.visibility</p:attrName>
                                        </p:attrNameLst>
                                      </p:cBhvr>
                                      <p:to>
                                        <p:strVal val="visible"/>
                                      </p:to>
                                    </p:set>
                                    <p:anim calcmode="lin" valueType="num">
                                      <p:cBhvr additive="base">
                                        <p:cTn id="13" dur="500" fill="hold"/>
                                        <p:tgtEl>
                                          <p:spTgt spid="456708"/>
                                        </p:tgtEl>
                                        <p:attrNameLst>
                                          <p:attrName>ppt_x</p:attrName>
                                        </p:attrNameLst>
                                      </p:cBhvr>
                                      <p:tavLst>
                                        <p:tav tm="0">
                                          <p:val>
                                            <p:strVal val="1+#ppt_w/2"/>
                                          </p:val>
                                        </p:tav>
                                        <p:tav tm="100000">
                                          <p:val>
                                            <p:strVal val="#ppt_x"/>
                                          </p:val>
                                        </p:tav>
                                      </p:tavLst>
                                    </p:anim>
                                    <p:anim calcmode="lin" valueType="num">
                                      <p:cBhvr additive="base">
                                        <p:cTn id="14" dur="500" fill="hold"/>
                                        <p:tgtEl>
                                          <p:spTgt spid="45670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56714"/>
                                        </p:tgtEl>
                                        <p:attrNameLst>
                                          <p:attrName>style.visibility</p:attrName>
                                        </p:attrNameLst>
                                      </p:cBhvr>
                                      <p:to>
                                        <p:strVal val="visible"/>
                                      </p:to>
                                    </p:set>
                                    <p:anim calcmode="lin" valueType="num">
                                      <p:cBhvr additive="base">
                                        <p:cTn id="19" dur="500" fill="hold"/>
                                        <p:tgtEl>
                                          <p:spTgt spid="456714"/>
                                        </p:tgtEl>
                                        <p:attrNameLst>
                                          <p:attrName>ppt_x</p:attrName>
                                        </p:attrNameLst>
                                      </p:cBhvr>
                                      <p:tavLst>
                                        <p:tav tm="0">
                                          <p:val>
                                            <p:strVal val="0-#ppt_w/2"/>
                                          </p:val>
                                        </p:tav>
                                        <p:tav tm="100000">
                                          <p:val>
                                            <p:strVal val="#ppt_x"/>
                                          </p:val>
                                        </p:tav>
                                      </p:tavLst>
                                    </p:anim>
                                    <p:anim calcmode="lin" valueType="num">
                                      <p:cBhvr additive="base">
                                        <p:cTn id="20" dur="500" fill="hold"/>
                                        <p:tgtEl>
                                          <p:spTgt spid="45671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456715"/>
                                        </p:tgtEl>
                                        <p:attrNameLst>
                                          <p:attrName>style.visibility</p:attrName>
                                        </p:attrNameLst>
                                      </p:cBhvr>
                                      <p:to>
                                        <p:strVal val="visible"/>
                                      </p:to>
                                    </p:set>
                                    <p:anim calcmode="lin" valueType="num">
                                      <p:cBhvr additive="base">
                                        <p:cTn id="25" dur="500" fill="hold"/>
                                        <p:tgtEl>
                                          <p:spTgt spid="456715"/>
                                        </p:tgtEl>
                                        <p:attrNameLst>
                                          <p:attrName>ppt_x</p:attrName>
                                        </p:attrNameLst>
                                      </p:cBhvr>
                                      <p:tavLst>
                                        <p:tav tm="0">
                                          <p:val>
                                            <p:strVal val="1+#ppt_w/2"/>
                                          </p:val>
                                        </p:tav>
                                        <p:tav tm="100000">
                                          <p:val>
                                            <p:strVal val="#ppt_x"/>
                                          </p:val>
                                        </p:tav>
                                      </p:tavLst>
                                    </p:anim>
                                    <p:anim calcmode="lin" valueType="num">
                                      <p:cBhvr additive="base">
                                        <p:cTn id="26" dur="500" fill="hold"/>
                                        <p:tgtEl>
                                          <p:spTgt spid="45671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456709"/>
                                        </p:tgtEl>
                                        <p:attrNameLst>
                                          <p:attrName>style.visibility</p:attrName>
                                        </p:attrNameLst>
                                      </p:cBhvr>
                                      <p:to>
                                        <p:strVal val="visible"/>
                                      </p:to>
                                    </p:set>
                                    <p:anim calcmode="lin" valueType="num">
                                      <p:cBhvr additive="base">
                                        <p:cTn id="31" dur="500" fill="hold"/>
                                        <p:tgtEl>
                                          <p:spTgt spid="456709"/>
                                        </p:tgtEl>
                                        <p:attrNameLst>
                                          <p:attrName>ppt_x</p:attrName>
                                        </p:attrNameLst>
                                      </p:cBhvr>
                                      <p:tavLst>
                                        <p:tav tm="0">
                                          <p:val>
                                            <p:strVal val="1+#ppt_w/2"/>
                                          </p:val>
                                        </p:tav>
                                        <p:tav tm="100000">
                                          <p:val>
                                            <p:strVal val="#ppt_x"/>
                                          </p:val>
                                        </p:tav>
                                      </p:tavLst>
                                    </p:anim>
                                    <p:anim calcmode="lin" valueType="num">
                                      <p:cBhvr additive="base">
                                        <p:cTn id="32" dur="500" fill="hold"/>
                                        <p:tgtEl>
                                          <p:spTgt spid="45670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56716"/>
                                        </p:tgtEl>
                                        <p:attrNameLst>
                                          <p:attrName>style.visibility</p:attrName>
                                        </p:attrNameLst>
                                      </p:cBhvr>
                                      <p:to>
                                        <p:strVal val="visible"/>
                                      </p:to>
                                    </p:set>
                                    <p:anim calcmode="lin" valueType="num">
                                      <p:cBhvr additive="base">
                                        <p:cTn id="37" dur="500" fill="hold"/>
                                        <p:tgtEl>
                                          <p:spTgt spid="456716"/>
                                        </p:tgtEl>
                                        <p:attrNameLst>
                                          <p:attrName>ppt_x</p:attrName>
                                        </p:attrNameLst>
                                      </p:cBhvr>
                                      <p:tavLst>
                                        <p:tav tm="0">
                                          <p:val>
                                            <p:strVal val="0-#ppt_w/2"/>
                                          </p:val>
                                        </p:tav>
                                        <p:tav tm="100000">
                                          <p:val>
                                            <p:strVal val="#ppt_x"/>
                                          </p:val>
                                        </p:tav>
                                      </p:tavLst>
                                    </p:anim>
                                    <p:anim calcmode="lin" valueType="num">
                                      <p:cBhvr additive="base">
                                        <p:cTn id="38" dur="500" fill="hold"/>
                                        <p:tgtEl>
                                          <p:spTgt spid="45671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456717"/>
                                        </p:tgtEl>
                                        <p:attrNameLst>
                                          <p:attrName>style.visibility</p:attrName>
                                        </p:attrNameLst>
                                      </p:cBhvr>
                                      <p:to>
                                        <p:strVal val="visible"/>
                                      </p:to>
                                    </p:set>
                                    <p:anim calcmode="lin" valueType="num">
                                      <p:cBhvr additive="base">
                                        <p:cTn id="43" dur="500" fill="hold"/>
                                        <p:tgtEl>
                                          <p:spTgt spid="456717"/>
                                        </p:tgtEl>
                                        <p:attrNameLst>
                                          <p:attrName>ppt_x</p:attrName>
                                        </p:attrNameLst>
                                      </p:cBhvr>
                                      <p:tavLst>
                                        <p:tav tm="0">
                                          <p:val>
                                            <p:strVal val="1+#ppt_w/2"/>
                                          </p:val>
                                        </p:tav>
                                        <p:tav tm="100000">
                                          <p:val>
                                            <p:strVal val="#ppt_x"/>
                                          </p:val>
                                        </p:tav>
                                      </p:tavLst>
                                    </p:anim>
                                    <p:anim calcmode="lin" valueType="num">
                                      <p:cBhvr additive="base">
                                        <p:cTn id="44" dur="500" fill="hold"/>
                                        <p:tgtEl>
                                          <p:spTgt spid="456717"/>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56718"/>
                                        </p:tgtEl>
                                        <p:attrNameLst>
                                          <p:attrName>style.visibility</p:attrName>
                                        </p:attrNameLst>
                                      </p:cBhvr>
                                      <p:to>
                                        <p:strVal val="visible"/>
                                      </p:to>
                                    </p:set>
                                    <p:anim calcmode="lin" valueType="num">
                                      <p:cBhvr additive="base">
                                        <p:cTn id="49" dur="500" fill="hold"/>
                                        <p:tgtEl>
                                          <p:spTgt spid="456718"/>
                                        </p:tgtEl>
                                        <p:attrNameLst>
                                          <p:attrName>ppt_x</p:attrName>
                                        </p:attrNameLst>
                                      </p:cBhvr>
                                      <p:tavLst>
                                        <p:tav tm="0">
                                          <p:val>
                                            <p:strVal val="0-#ppt_w/2"/>
                                          </p:val>
                                        </p:tav>
                                        <p:tav tm="100000">
                                          <p:val>
                                            <p:strVal val="#ppt_x"/>
                                          </p:val>
                                        </p:tav>
                                      </p:tavLst>
                                    </p:anim>
                                    <p:anim calcmode="lin" valueType="num">
                                      <p:cBhvr additive="base">
                                        <p:cTn id="50" dur="500" fill="hold"/>
                                        <p:tgtEl>
                                          <p:spTgt spid="456718"/>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456719"/>
                                        </p:tgtEl>
                                        <p:attrNameLst>
                                          <p:attrName>style.visibility</p:attrName>
                                        </p:attrNameLst>
                                      </p:cBhvr>
                                      <p:to>
                                        <p:strVal val="visible"/>
                                      </p:to>
                                    </p:set>
                                    <p:anim calcmode="lin" valueType="num">
                                      <p:cBhvr additive="base">
                                        <p:cTn id="55" dur="500" fill="hold"/>
                                        <p:tgtEl>
                                          <p:spTgt spid="456719"/>
                                        </p:tgtEl>
                                        <p:attrNameLst>
                                          <p:attrName>ppt_x</p:attrName>
                                        </p:attrNameLst>
                                      </p:cBhvr>
                                      <p:tavLst>
                                        <p:tav tm="0">
                                          <p:val>
                                            <p:strVal val="1+#ppt_w/2"/>
                                          </p:val>
                                        </p:tav>
                                        <p:tav tm="100000">
                                          <p:val>
                                            <p:strVal val="#ppt_x"/>
                                          </p:val>
                                        </p:tav>
                                      </p:tavLst>
                                    </p:anim>
                                    <p:anim calcmode="lin" valueType="num">
                                      <p:cBhvr additive="base">
                                        <p:cTn id="56" dur="500" fill="hold"/>
                                        <p:tgtEl>
                                          <p:spTgt spid="456719"/>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nodeType="clickEffect">
                                  <p:stCondLst>
                                    <p:cond delay="0"/>
                                  </p:stCondLst>
                                  <p:childTnLst>
                                    <p:set>
                                      <p:cBhvr>
                                        <p:cTn id="60" dur="1" fill="hold">
                                          <p:stCondLst>
                                            <p:cond delay="0"/>
                                          </p:stCondLst>
                                        </p:cTn>
                                        <p:tgtEl>
                                          <p:spTgt spid="456720"/>
                                        </p:tgtEl>
                                        <p:attrNameLst>
                                          <p:attrName>style.visibility</p:attrName>
                                        </p:attrNameLst>
                                      </p:cBhvr>
                                      <p:to>
                                        <p:strVal val="visible"/>
                                      </p:to>
                                    </p:set>
                                    <p:anim calcmode="lin" valueType="num">
                                      <p:cBhvr additive="base">
                                        <p:cTn id="61" dur="500" fill="hold"/>
                                        <p:tgtEl>
                                          <p:spTgt spid="456720"/>
                                        </p:tgtEl>
                                        <p:attrNameLst>
                                          <p:attrName>ppt_x</p:attrName>
                                        </p:attrNameLst>
                                      </p:cBhvr>
                                      <p:tavLst>
                                        <p:tav tm="0">
                                          <p:val>
                                            <p:strVal val="1+#ppt_w/2"/>
                                          </p:val>
                                        </p:tav>
                                        <p:tav tm="100000">
                                          <p:val>
                                            <p:strVal val="#ppt_x"/>
                                          </p:val>
                                        </p:tav>
                                      </p:tavLst>
                                    </p:anim>
                                    <p:anim calcmode="lin" valueType="num">
                                      <p:cBhvr additive="base">
                                        <p:cTn id="62" dur="500" fill="hold"/>
                                        <p:tgtEl>
                                          <p:spTgt spid="456720"/>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56721"/>
                                        </p:tgtEl>
                                        <p:attrNameLst>
                                          <p:attrName>style.visibility</p:attrName>
                                        </p:attrNameLst>
                                      </p:cBhvr>
                                      <p:to>
                                        <p:strVal val="visible"/>
                                      </p:to>
                                    </p:set>
                                    <p:anim calcmode="lin" valueType="num">
                                      <p:cBhvr additive="base">
                                        <p:cTn id="67" dur="500" fill="hold"/>
                                        <p:tgtEl>
                                          <p:spTgt spid="456721"/>
                                        </p:tgtEl>
                                        <p:attrNameLst>
                                          <p:attrName>ppt_x</p:attrName>
                                        </p:attrNameLst>
                                      </p:cBhvr>
                                      <p:tavLst>
                                        <p:tav tm="0">
                                          <p:val>
                                            <p:strVal val="0-#ppt_w/2"/>
                                          </p:val>
                                        </p:tav>
                                        <p:tav tm="100000">
                                          <p:val>
                                            <p:strVal val="#ppt_x"/>
                                          </p:val>
                                        </p:tav>
                                      </p:tavLst>
                                    </p:anim>
                                    <p:anim calcmode="lin" valueType="num">
                                      <p:cBhvr additive="base">
                                        <p:cTn id="68" dur="500" fill="hold"/>
                                        <p:tgtEl>
                                          <p:spTgt spid="45672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nodeType="clickEffect">
                                  <p:stCondLst>
                                    <p:cond delay="0"/>
                                  </p:stCondLst>
                                  <p:childTnLst>
                                    <p:set>
                                      <p:cBhvr>
                                        <p:cTn id="72" dur="1" fill="hold">
                                          <p:stCondLst>
                                            <p:cond delay="0"/>
                                          </p:stCondLst>
                                        </p:cTn>
                                        <p:tgtEl>
                                          <p:spTgt spid="456710"/>
                                        </p:tgtEl>
                                        <p:attrNameLst>
                                          <p:attrName>style.visibility</p:attrName>
                                        </p:attrNameLst>
                                      </p:cBhvr>
                                      <p:to>
                                        <p:strVal val="visible"/>
                                      </p:to>
                                    </p:set>
                                    <p:anim calcmode="lin" valueType="num">
                                      <p:cBhvr additive="base">
                                        <p:cTn id="73" dur="500" fill="hold"/>
                                        <p:tgtEl>
                                          <p:spTgt spid="456710"/>
                                        </p:tgtEl>
                                        <p:attrNameLst>
                                          <p:attrName>ppt_x</p:attrName>
                                        </p:attrNameLst>
                                      </p:cBhvr>
                                      <p:tavLst>
                                        <p:tav tm="0">
                                          <p:val>
                                            <p:strVal val="1+#ppt_w/2"/>
                                          </p:val>
                                        </p:tav>
                                        <p:tav tm="100000">
                                          <p:val>
                                            <p:strVal val="#ppt_x"/>
                                          </p:val>
                                        </p:tav>
                                      </p:tavLst>
                                    </p:anim>
                                    <p:anim calcmode="lin" valueType="num">
                                      <p:cBhvr additive="base">
                                        <p:cTn id="74" dur="500" fill="hold"/>
                                        <p:tgtEl>
                                          <p:spTgt spid="456710"/>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456722"/>
                                        </p:tgtEl>
                                        <p:attrNameLst>
                                          <p:attrName>style.visibility</p:attrName>
                                        </p:attrNameLst>
                                      </p:cBhvr>
                                      <p:to>
                                        <p:strVal val="visible"/>
                                      </p:to>
                                    </p:set>
                                    <p:anim calcmode="lin" valueType="num">
                                      <p:cBhvr additive="base">
                                        <p:cTn id="79" dur="500" fill="hold"/>
                                        <p:tgtEl>
                                          <p:spTgt spid="456722"/>
                                        </p:tgtEl>
                                        <p:attrNameLst>
                                          <p:attrName>ppt_x</p:attrName>
                                        </p:attrNameLst>
                                      </p:cBhvr>
                                      <p:tavLst>
                                        <p:tav tm="0">
                                          <p:val>
                                            <p:strVal val="0-#ppt_w/2"/>
                                          </p:val>
                                        </p:tav>
                                        <p:tav tm="100000">
                                          <p:val>
                                            <p:strVal val="#ppt_x"/>
                                          </p:val>
                                        </p:tav>
                                      </p:tavLst>
                                    </p:anim>
                                    <p:anim calcmode="lin" valueType="num">
                                      <p:cBhvr additive="base">
                                        <p:cTn id="80" dur="500" fill="hold"/>
                                        <p:tgtEl>
                                          <p:spTgt spid="456722"/>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2" fill="hold" nodeType="clickEffect">
                                  <p:stCondLst>
                                    <p:cond delay="0"/>
                                  </p:stCondLst>
                                  <p:childTnLst>
                                    <p:set>
                                      <p:cBhvr>
                                        <p:cTn id="84" dur="1" fill="hold">
                                          <p:stCondLst>
                                            <p:cond delay="0"/>
                                          </p:stCondLst>
                                        </p:cTn>
                                        <p:tgtEl>
                                          <p:spTgt spid="456723"/>
                                        </p:tgtEl>
                                        <p:attrNameLst>
                                          <p:attrName>style.visibility</p:attrName>
                                        </p:attrNameLst>
                                      </p:cBhvr>
                                      <p:to>
                                        <p:strVal val="visible"/>
                                      </p:to>
                                    </p:set>
                                    <p:anim calcmode="lin" valueType="num">
                                      <p:cBhvr additive="base">
                                        <p:cTn id="85" dur="500" fill="hold"/>
                                        <p:tgtEl>
                                          <p:spTgt spid="456723"/>
                                        </p:tgtEl>
                                        <p:attrNameLst>
                                          <p:attrName>ppt_x</p:attrName>
                                        </p:attrNameLst>
                                      </p:cBhvr>
                                      <p:tavLst>
                                        <p:tav tm="0">
                                          <p:val>
                                            <p:strVal val="1+#ppt_w/2"/>
                                          </p:val>
                                        </p:tav>
                                        <p:tav tm="100000">
                                          <p:val>
                                            <p:strVal val="#ppt_x"/>
                                          </p:val>
                                        </p:tav>
                                      </p:tavLst>
                                    </p:anim>
                                    <p:anim calcmode="lin" valueType="num">
                                      <p:cBhvr additive="base">
                                        <p:cTn id="86" dur="500" fill="hold"/>
                                        <p:tgtEl>
                                          <p:spTgt spid="456723"/>
                                        </p:tgtEl>
                                        <p:attrNameLst>
                                          <p:attrName>ppt_y</p:attrName>
                                        </p:attrNameLst>
                                      </p:cBhvr>
                                      <p:tavLst>
                                        <p:tav tm="0">
                                          <p:val>
                                            <p:strVal val="#ppt_y"/>
                                          </p:val>
                                        </p:tav>
                                        <p:tav tm="100000">
                                          <p:val>
                                            <p:strVal val="#ppt_y"/>
                                          </p:val>
                                        </p:tav>
                                      </p:tavLst>
                                    </p:anim>
                                  </p:childTnLst>
                                </p:cTn>
                              </p:par>
                            </p:childTnLst>
                          </p:cTn>
                        </p:par>
                        <p:par>
                          <p:cTn id="87" fill="hold" nodeType="afterGroup">
                            <p:stCondLst>
                              <p:cond delay="500"/>
                            </p:stCondLst>
                            <p:childTnLst>
                              <p:par>
                                <p:cTn id="88" presetID="17" presetClass="entr" presetSubtype="10" fill="hold" grpId="0" nodeType="afterEffect">
                                  <p:stCondLst>
                                    <p:cond delay="0"/>
                                  </p:stCondLst>
                                  <p:childTnLst>
                                    <p:set>
                                      <p:cBhvr>
                                        <p:cTn id="89" dur="1" fill="hold">
                                          <p:stCondLst>
                                            <p:cond delay="0"/>
                                          </p:stCondLst>
                                        </p:cTn>
                                        <p:tgtEl>
                                          <p:spTgt spid="456725"/>
                                        </p:tgtEl>
                                        <p:attrNameLst>
                                          <p:attrName>style.visibility</p:attrName>
                                        </p:attrNameLst>
                                      </p:cBhvr>
                                      <p:to>
                                        <p:strVal val="visible"/>
                                      </p:to>
                                    </p:set>
                                    <p:anim calcmode="lin" valueType="num">
                                      <p:cBhvr>
                                        <p:cTn id="90" dur="500" fill="hold"/>
                                        <p:tgtEl>
                                          <p:spTgt spid="456725"/>
                                        </p:tgtEl>
                                        <p:attrNameLst>
                                          <p:attrName>ppt_w</p:attrName>
                                        </p:attrNameLst>
                                      </p:cBhvr>
                                      <p:tavLst>
                                        <p:tav tm="0">
                                          <p:val>
                                            <p:fltVal val="0"/>
                                          </p:val>
                                        </p:tav>
                                        <p:tav tm="100000">
                                          <p:val>
                                            <p:strVal val="#ppt_w"/>
                                          </p:val>
                                        </p:tav>
                                      </p:tavLst>
                                    </p:anim>
                                    <p:anim calcmode="lin" valueType="num">
                                      <p:cBhvr>
                                        <p:cTn id="91" dur="500" fill="hold"/>
                                        <p:tgtEl>
                                          <p:spTgt spid="456725"/>
                                        </p:tgtEl>
                                        <p:attrNameLst>
                                          <p:attrName>ppt_h</p:attrName>
                                        </p:attrNameLst>
                                      </p:cBhvr>
                                      <p:tavLst>
                                        <p:tav tm="0">
                                          <p:val>
                                            <p:strVal val="#ppt_h"/>
                                          </p:val>
                                        </p:tav>
                                        <p:tav tm="100000">
                                          <p:val>
                                            <p:strVal val="#ppt_h"/>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nodeType="clickEffect">
                                  <p:stCondLst>
                                    <p:cond delay="0"/>
                                  </p:stCondLst>
                                  <p:childTnLst>
                                    <p:set>
                                      <p:cBhvr>
                                        <p:cTn id="95" dur="1" fill="hold">
                                          <p:stCondLst>
                                            <p:cond delay="0"/>
                                          </p:stCondLst>
                                        </p:cTn>
                                        <p:tgtEl>
                                          <p:spTgt spid="158739"/>
                                        </p:tgtEl>
                                        <p:attrNameLst>
                                          <p:attrName>style.visibility</p:attrName>
                                        </p:attrNameLst>
                                      </p:cBhvr>
                                      <p:to>
                                        <p:strVal val="visible"/>
                                      </p:to>
                                    </p:set>
                                    <p:anim calcmode="lin" valueType="num">
                                      <p:cBhvr additive="base">
                                        <p:cTn id="96" dur="500" fill="hold"/>
                                        <p:tgtEl>
                                          <p:spTgt spid="158739"/>
                                        </p:tgtEl>
                                        <p:attrNameLst>
                                          <p:attrName>ppt_x</p:attrName>
                                        </p:attrNameLst>
                                      </p:cBhvr>
                                      <p:tavLst>
                                        <p:tav tm="0">
                                          <p:val>
                                            <p:strVal val="#ppt_x"/>
                                          </p:val>
                                        </p:tav>
                                        <p:tav tm="100000">
                                          <p:val>
                                            <p:strVal val="#ppt_x"/>
                                          </p:val>
                                        </p:tav>
                                      </p:tavLst>
                                    </p:anim>
                                    <p:anim calcmode="lin" valueType="num">
                                      <p:cBhvr additive="base">
                                        <p:cTn id="97" dur="500" fill="hold"/>
                                        <p:tgtEl>
                                          <p:spTgt spid="1587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3" grpId="0" autoUpdateAnimBg="0"/>
      <p:bldP spid="456714" grpId="0" autoUpdateAnimBg="0"/>
      <p:bldP spid="456716" grpId="0" autoUpdateAnimBg="0"/>
      <p:bldP spid="456718" grpId="0" autoUpdateAnimBg="0"/>
      <p:bldP spid="456721" grpId="0" autoUpdateAnimBg="0"/>
      <p:bldP spid="456722" grpId="0" autoUpdateAnimBg="0"/>
      <p:bldP spid="45672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2E5ED6D2-5900-4EF9-B142-59A1C91BE3FD}"/>
              </a:ext>
            </a:extLst>
          </p:cNvPr>
          <p:cNvSpPr>
            <a:spLocks noGrp="1" noChangeArrowheads="1"/>
          </p:cNvSpPr>
          <p:nvPr>
            <p:ph type="title"/>
          </p:nvPr>
        </p:nvSpPr>
        <p:spPr>
          <a:xfrm>
            <a:off x="685800" y="90488"/>
            <a:ext cx="7772400" cy="823912"/>
          </a:xfrm>
        </p:spPr>
        <p:txBody>
          <a:bodyPr/>
          <a:lstStyle/>
          <a:p>
            <a:pPr eaLnBrk="1" hangingPunct="1"/>
            <a:r>
              <a:rPr lang="en-US" altLang="zh-CN" sz="4800" b="1" i="1">
                <a:latin typeface="Times New Roman" panose="02020603050405020304" pitchFamily="18" charset="0"/>
              </a:rPr>
              <a:t>Ex </a:t>
            </a:r>
            <a:r>
              <a:rPr lang="en-US" altLang="zh-CN" sz="4800" b="1" i="1">
                <a:latin typeface="Times New Roman" panose="02020603050405020304" pitchFamily="18" charset="0"/>
                <a:cs typeface="Times New Roman" panose="02020603050405020304" pitchFamily="18" charset="0"/>
              </a:rPr>
              <a:t>——</a:t>
            </a:r>
            <a:r>
              <a:rPr lang="zh-CN" altLang="en-US" sz="4800" b="1">
                <a:latin typeface="Times New Roman" panose="02020603050405020304" pitchFamily="18" charset="0"/>
                <a:ea typeface="楷体_GB2312" pitchFamily="49" charset="-122"/>
              </a:rPr>
              <a:t>作功能力</a:t>
            </a:r>
          </a:p>
        </p:txBody>
      </p:sp>
      <p:sp>
        <p:nvSpPr>
          <p:cNvPr id="507907" name="Rectangle 3">
            <a:extLst>
              <a:ext uri="{FF2B5EF4-FFF2-40B4-BE49-F238E27FC236}">
                <a16:creationId xmlns:a16="http://schemas.microsoft.com/office/drawing/2014/main" id="{A1243A70-0DEC-4A7D-8570-FF2D9255F9F7}"/>
              </a:ext>
            </a:extLst>
          </p:cNvPr>
          <p:cNvSpPr>
            <a:spLocks noGrp="1" noChangeArrowheads="1"/>
          </p:cNvSpPr>
          <p:nvPr>
            <p:ph type="body" idx="1"/>
          </p:nvPr>
        </p:nvSpPr>
        <p:spPr>
          <a:xfrm>
            <a:off x="304800" y="1295400"/>
            <a:ext cx="8458200" cy="609600"/>
          </a:xfrm>
        </p:spPr>
        <p:txBody>
          <a:bodyPr/>
          <a:lstStyle/>
          <a:p>
            <a:pPr eaLnBrk="1" hangingPunct="1">
              <a:buFontTx/>
              <a:buNone/>
            </a:pPr>
            <a:r>
              <a:rPr lang="en-US" altLang="zh-CN" b="1">
                <a:solidFill>
                  <a:schemeClr val="accent1"/>
                </a:solidFill>
                <a:latin typeface="Times New Roman" panose="02020603050405020304" pitchFamily="18" charset="0"/>
              </a:rPr>
              <a:t>  </a:t>
            </a:r>
            <a:r>
              <a:rPr lang="zh-CN" altLang="en-US" b="1">
                <a:latin typeface="Times New Roman" panose="02020603050405020304" pitchFamily="18" charset="0"/>
              </a:rPr>
              <a:t>环境一定，能量中最大可能转换为功的部分</a:t>
            </a:r>
            <a:endParaRPr lang="zh-CN" altLang="en-US" sz="4000" b="1">
              <a:latin typeface="Times New Roman" panose="02020603050405020304" pitchFamily="18" charset="0"/>
            </a:endParaRPr>
          </a:p>
        </p:txBody>
      </p:sp>
      <p:sp>
        <p:nvSpPr>
          <p:cNvPr id="151556" name="Line 4">
            <a:extLst>
              <a:ext uri="{FF2B5EF4-FFF2-40B4-BE49-F238E27FC236}">
                <a16:creationId xmlns:a16="http://schemas.microsoft.com/office/drawing/2014/main" id="{E095562F-F68A-4847-BB94-B09978215A59}"/>
              </a:ext>
            </a:extLst>
          </p:cNvPr>
          <p:cNvSpPr>
            <a:spLocks noChangeShapeType="1"/>
          </p:cNvSpPr>
          <p:nvPr/>
        </p:nvSpPr>
        <p:spPr bwMode="auto">
          <a:xfrm>
            <a:off x="5181600" y="2435225"/>
            <a:ext cx="0" cy="4603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57" name="Line 5">
            <a:extLst>
              <a:ext uri="{FF2B5EF4-FFF2-40B4-BE49-F238E27FC236}">
                <a16:creationId xmlns:a16="http://schemas.microsoft.com/office/drawing/2014/main" id="{CC0A99BC-535E-4EF9-8A06-EE4854D30D7C}"/>
              </a:ext>
            </a:extLst>
          </p:cNvPr>
          <p:cNvSpPr>
            <a:spLocks noChangeShapeType="1"/>
          </p:cNvSpPr>
          <p:nvPr/>
        </p:nvSpPr>
        <p:spPr bwMode="auto">
          <a:xfrm>
            <a:off x="5181600" y="2895600"/>
            <a:ext cx="22860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58" name="Line 6">
            <a:extLst>
              <a:ext uri="{FF2B5EF4-FFF2-40B4-BE49-F238E27FC236}">
                <a16:creationId xmlns:a16="http://schemas.microsoft.com/office/drawing/2014/main" id="{F6DF6C98-EC30-4924-99D8-6E65B2E87FE4}"/>
              </a:ext>
            </a:extLst>
          </p:cNvPr>
          <p:cNvSpPr>
            <a:spLocks noChangeShapeType="1"/>
          </p:cNvSpPr>
          <p:nvPr/>
        </p:nvSpPr>
        <p:spPr bwMode="auto">
          <a:xfrm flipV="1">
            <a:off x="7467600" y="24384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59" name="Line 7">
            <a:extLst>
              <a:ext uri="{FF2B5EF4-FFF2-40B4-BE49-F238E27FC236}">
                <a16:creationId xmlns:a16="http://schemas.microsoft.com/office/drawing/2014/main" id="{4BB27A08-2DF3-426C-A3B9-368B822421EA}"/>
              </a:ext>
            </a:extLst>
          </p:cNvPr>
          <p:cNvSpPr>
            <a:spLocks noChangeShapeType="1"/>
          </p:cNvSpPr>
          <p:nvPr/>
        </p:nvSpPr>
        <p:spPr bwMode="auto">
          <a:xfrm>
            <a:off x="5257800" y="56388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60" name="Line 8">
            <a:extLst>
              <a:ext uri="{FF2B5EF4-FFF2-40B4-BE49-F238E27FC236}">
                <a16:creationId xmlns:a16="http://schemas.microsoft.com/office/drawing/2014/main" id="{D8546010-300E-49FE-96AC-515E4C52E4E1}"/>
              </a:ext>
            </a:extLst>
          </p:cNvPr>
          <p:cNvSpPr>
            <a:spLocks noChangeShapeType="1"/>
          </p:cNvSpPr>
          <p:nvPr/>
        </p:nvSpPr>
        <p:spPr bwMode="auto">
          <a:xfrm>
            <a:off x="5257800" y="5638800"/>
            <a:ext cx="22098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61" name="Line 9">
            <a:extLst>
              <a:ext uri="{FF2B5EF4-FFF2-40B4-BE49-F238E27FC236}">
                <a16:creationId xmlns:a16="http://schemas.microsoft.com/office/drawing/2014/main" id="{F879F783-5B5D-4884-85A5-0BDD75B573A1}"/>
              </a:ext>
            </a:extLst>
          </p:cNvPr>
          <p:cNvSpPr>
            <a:spLocks noChangeShapeType="1"/>
          </p:cNvSpPr>
          <p:nvPr/>
        </p:nvSpPr>
        <p:spPr bwMode="auto">
          <a:xfrm>
            <a:off x="7467600" y="5638800"/>
            <a:ext cx="0" cy="454025"/>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62" name="Rectangle 10">
            <a:extLst>
              <a:ext uri="{FF2B5EF4-FFF2-40B4-BE49-F238E27FC236}">
                <a16:creationId xmlns:a16="http://schemas.microsoft.com/office/drawing/2014/main" id="{C00A5096-CF49-4DA3-9DDC-8FE709379E3B}"/>
              </a:ext>
            </a:extLst>
          </p:cNvPr>
          <p:cNvSpPr>
            <a:spLocks noChangeArrowheads="1"/>
          </p:cNvSpPr>
          <p:nvPr/>
        </p:nvSpPr>
        <p:spPr bwMode="auto">
          <a:xfrm>
            <a:off x="5791200" y="2286000"/>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FFFF00"/>
                </a:solidFill>
                <a:latin typeface="Times New Roman" panose="02020603050405020304" pitchFamily="18" charset="0"/>
              </a:rPr>
              <a:t>500</a:t>
            </a:r>
            <a:r>
              <a:rPr kumimoji="0" lang="en-US" altLang="zh-CN" i="1">
                <a:solidFill>
                  <a:srgbClr val="FFFF00"/>
                </a:solidFill>
                <a:latin typeface="Times New Roman" panose="02020603050405020304" pitchFamily="18" charset="0"/>
              </a:rPr>
              <a:t> </a:t>
            </a:r>
            <a:r>
              <a:rPr kumimoji="0" lang="en-US" altLang="zh-CN">
                <a:solidFill>
                  <a:srgbClr val="FFFF00"/>
                </a:solidFill>
                <a:latin typeface="Times New Roman" panose="02020603050405020304" pitchFamily="18" charset="0"/>
              </a:rPr>
              <a:t>K</a:t>
            </a:r>
            <a:endParaRPr kumimoji="0" lang="en-US" altLang="zh-CN" b="0">
              <a:solidFill>
                <a:srgbClr val="FFFF00"/>
              </a:solidFill>
              <a:latin typeface="Times New Roman" panose="02020603050405020304" pitchFamily="18" charset="0"/>
            </a:endParaRPr>
          </a:p>
        </p:txBody>
      </p:sp>
      <p:sp>
        <p:nvSpPr>
          <p:cNvPr id="151563" name="Oval 12">
            <a:extLst>
              <a:ext uri="{FF2B5EF4-FFF2-40B4-BE49-F238E27FC236}">
                <a16:creationId xmlns:a16="http://schemas.microsoft.com/office/drawing/2014/main" id="{C9C0C708-20BC-4120-A10B-3AE225AC4E9F}"/>
              </a:ext>
            </a:extLst>
          </p:cNvPr>
          <p:cNvSpPr>
            <a:spLocks noChangeArrowheads="1"/>
          </p:cNvSpPr>
          <p:nvPr/>
        </p:nvSpPr>
        <p:spPr bwMode="auto">
          <a:xfrm>
            <a:off x="5562600" y="3962400"/>
            <a:ext cx="609600" cy="6096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51564" name="Line 13">
            <a:extLst>
              <a:ext uri="{FF2B5EF4-FFF2-40B4-BE49-F238E27FC236}">
                <a16:creationId xmlns:a16="http://schemas.microsoft.com/office/drawing/2014/main" id="{EFD77ABC-C2AA-4E51-B6C9-6D35EB41D625}"/>
              </a:ext>
            </a:extLst>
          </p:cNvPr>
          <p:cNvSpPr>
            <a:spLocks noChangeShapeType="1"/>
          </p:cNvSpPr>
          <p:nvPr/>
        </p:nvSpPr>
        <p:spPr bwMode="auto">
          <a:xfrm>
            <a:off x="5867400" y="2895600"/>
            <a:ext cx="0" cy="1066800"/>
          </a:xfrm>
          <a:prstGeom prst="line">
            <a:avLst/>
          </a:prstGeom>
          <a:noFill/>
          <a:ln w="38100" cap="sq">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65" name="Line 14">
            <a:extLst>
              <a:ext uri="{FF2B5EF4-FFF2-40B4-BE49-F238E27FC236}">
                <a16:creationId xmlns:a16="http://schemas.microsoft.com/office/drawing/2014/main" id="{F5B19125-4777-4A70-848C-E96AA7D1D9EE}"/>
              </a:ext>
            </a:extLst>
          </p:cNvPr>
          <p:cNvSpPr>
            <a:spLocks noChangeShapeType="1"/>
          </p:cNvSpPr>
          <p:nvPr/>
        </p:nvSpPr>
        <p:spPr bwMode="auto">
          <a:xfrm>
            <a:off x="5867400" y="4572000"/>
            <a:ext cx="0" cy="1066800"/>
          </a:xfrm>
          <a:prstGeom prst="line">
            <a:avLst/>
          </a:prstGeom>
          <a:noFill/>
          <a:ln w="38100" cap="sq">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66" name="Rectangle 15">
            <a:extLst>
              <a:ext uri="{FF2B5EF4-FFF2-40B4-BE49-F238E27FC236}">
                <a16:creationId xmlns:a16="http://schemas.microsoft.com/office/drawing/2014/main" id="{D0312C0F-EE30-4B17-9372-964D434DA4CE}"/>
              </a:ext>
            </a:extLst>
          </p:cNvPr>
          <p:cNvSpPr>
            <a:spLocks noChangeArrowheads="1"/>
          </p:cNvSpPr>
          <p:nvPr/>
        </p:nvSpPr>
        <p:spPr bwMode="auto">
          <a:xfrm>
            <a:off x="5105400" y="2895600"/>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00FF00"/>
                </a:solidFill>
                <a:latin typeface="Times New Roman" panose="02020603050405020304" pitchFamily="18" charset="0"/>
              </a:rPr>
              <a:t>100</a:t>
            </a:r>
            <a:r>
              <a:rPr kumimoji="0" lang="en-US" altLang="zh-CN" i="1">
                <a:solidFill>
                  <a:srgbClr val="00FF00"/>
                </a:solidFill>
                <a:latin typeface="Times New Roman" panose="02020603050405020304" pitchFamily="18" charset="0"/>
              </a:rPr>
              <a:t> </a:t>
            </a:r>
            <a:r>
              <a:rPr kumimoji="0" lang="en-US" altLang="zh-CN">
                <a:solidFill>
                  <a:srgbClr val="00FF00"/>
                </a:solidFill>
                <a:latin typeface="Times New Roman" panose="02020603050405020304" pitchFamily="18" charset="0"/>
              </a:rPr>
              <a:t>kJ</a:t>
            </a:r>
            <a:endParaRPr kumimoji="0" lang="en-US" altLang="zh-CN" b="0">
              <a:solidFill>
                <a:srgbClr val="00FF00"/>
              </a:solidFill>
              <a:latin typeface="Times New Roman" panose="02020603050405020304" pitchFamily="18" charset="0"/>
            </a:endParaRPr>
          </a:p>
        </p:txBody>
      </p:sp>
      <p:sp>
        <p:nvSpPr>
          <p:cNvPr id="151567" name="Line 16">
            <a:extLst>
              <a:ext uri="{FF2B5EF4-FFF2-40B4-BE49-F238E27FC236}">
                <a16:creationId xmlns:a16="http://schemas.microsoft.com/office/drawing/2014/main" id="{396E7685-ED16-4779-ADBA-C77D550BE2CA}"/>
              </a:ext>
            </a:extLst>
          </p:cNvPr>
          <p:cNvSpPr>
            <a:spLocks noChangeShapeType="1"/>
          </p:cNvSpPr>
          <p:nvPr/>
        </p:nvSpPr>
        <p:spPr bwMode="auto">
          <a:xfrm>
            <a:off x="6172200" y="4267200"/>
            <a:ext cx="457200" cy="0"/>
          </a:xfrm>
          <a:prstGeom prst="line">
            <a:avLst/>
          </a:prstGeom>
          <a:noFill/>
          <a:ln w="38100" cap="sq">
            <a:solidFill>
              <a:schemeClr val="tx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1568" name="Object 17">
            <a:extLst>
              <a:ext uri="{FF2B5EF4-FFF2-40B4-BE49-F238E27FC236}">
                <a16:creationId xmlns:a16="http://schemas.microsoft.com/office/drawing/2014/main" id="{8D029F35-876C-42AE-AC60-2FAA3119092E}"/>
              </a:ext>
            </a:extLst>
          </p:cNvPr>
          <p:cNvGraphicFramePr>
            <a:graphicFrameLocks noChangeAspect="1"/>
          </p:cNvGraphicFramePr>
          <p:nvPr/>
        </p:nvGraphicFramePr>
        <p:xfrm>
          <a:off x="6629400" y="3429000"/>
          <a:ext cx="2393950" cy="2157413"/>
        </p:xfrm>
        <a:graphic>
          <a:graphicData uri="http://schemas.openxmlformats.org/presentationml/2006/ole">
            <mc:AlternateContent xmlns:mc="http://schemas.openxmlformats.org/markup-compatibility/2006">
              <mc:Choice xmlns:v="urn:schemas-microsoft-com:vml" Requires="v">
                <p:oleObj spid="_x0000_s151620" name="Equation" r:id="rId4" imgW="920629" imgH="831941" progId="Equation.DSMT4">
                  <p:embed/>
                </p:oleObj>
              </mc:Choice>
              <mc:Fallback>
                <p:oleObj name="Equation" r:id="rId4" imgW="920629" imgH="831941" progId="Equation.DSMT4">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3429000"/>
                        <a:ext cx="2393950" cy="21574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1569" name="Line 18">
            <a:extLst>
              <a:ext uri="{FF2B5EF4-FFF2-40B4-BE49-F238E27FC236}">
                <a16:creationId xmlns:a16="http://schemas.microsoft.com/office/drawing/2014/main" id="{7884EB98-47A1-4F72-AF3D-2B1CE11BA7FC}"/>
              </a:ext>
            </a:extLst>
          </p:cNvPr>
          <p:cNvSpPr>
            <a:spLocks noChangeShapeType="1"/>
          </p:cNvSpPr>
          <p:nvPr/>
        </p:nvSpPr>
        <p:spPr bwMode="auto">
          <a:xfrm>
            <a:off x="838200" y="24384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70" name="Line 19">
            <a:extLst>
              <a:ext uri="{FF2B5EF4-FFF2-40B4-BE49-F238E27FC236}">
                <a16:creationId xmlns:a16="http://schemas.microsoft.com/office/drawing/2014/main" id="{A128C25F-5CAD-4B01-AA8A-A43511F454D3}"/>
              </a:ext>
            </a:extLst>
          </p:cNvPr>
          <p:cNvSpPr>
            <a:spLocks noChangeShapeType="1"/>
          </p:cNvSpPr>
          <p:nvPr/>
        </p:nvSpPr>
        <p:spPr bwMode="auto">
          <a:xfrm>
            <a:off x="838200" y="2895600"/>
            <a:ext cx="20574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71" name="Line 20">
            <a:extLst>
              <a:ext uri="{FF2B5EF4-FFF2-40B4-BE49-F238E27FC236}">
                <a16:creationId xmlns:a16="http://schemas.microsoft.com/office/drawing/2014/main" id="{BAA34E60-B343-4770-BC11-AC328B540C4B}"/>
              </a:ext>
            </a:extLst>
          </p:cNvPr>
          <p:cNvSpPr>
            <a:spLocks noChangeShapeType="1"/>
          </p:cNvSpPr>
          <p:nvPr/>
        </p:nvSpPr>
        <p:spPr bwMode="auto">
          <a:xfrm flipV="1">
            <a:off x="2895600" y="2435225"/>
            <a:ext cx="0" cy="460375"/>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72" name="Line 21">
            <a:extLst>
              <a:ext uri="{FF2B5EF4-FFF2-40B4-BE49-F238E27FC236}">
                <a16:creationId xmlns:a16="http://schemas.microsoft.com/office/drawing/2014/main" id="{34F93DCE-118B-40E5-B365-627B34CE0E2D}"/>
              </a:ext>
            </a:extLst>
          </p:cNvPr>
          <p:cNvSpPr>
            <a:spLocks noChangeShapeType="1"/>
          </p:cNvSpPr>
          <p:nvPr/>
        </p:nvSpPr>
        <p:spPr bwMode="auto">
          <a:xfrm>
            <a:off x="1600200" y="2895600"/>
            <a:ext cx="0" cy="1066800"/>
          </a:xfrm>
          <a:prstGeom prst="line">
            <a:avLst/>
          </a:prstGeom>
          <a:noFill/>
          <a:ln w="38100" cap="sq">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73" name="Oval 22">
            <a:extLst>
              <a:ext uri="{FF2B5EF4-FFF2-40B4-BE49-F238E27FC236}">
                <a16:creationId xmlns:a16="http://schemas.microsoft.com/office/drawing/2014/main" id="{5B113DBB-2D5E-49ED-ADBE-05F53A9737D3}"/>
              </a:ext>
            </a:extLst>
          </p:cNvPr>
          <p:cNvSpPr>
            <a:spLocks noChangeArrowheads="1"/>
          </p:cNvSpPr>
          <p:nvPr/>
        </p:nvSpPr>
        <p:spPr bwMode="auto">
          <a:xfrm>
            <a:off x="1295400" y="3962400"/>
            <a:ext cx="609600" cy="6096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51574" name="Line 23">
            <a:extLst>
              <a:ext uri="{FF2B5EF4-FFF2-40B4-BE49-F238E27FC236}">
                <a16:creationId xmlns:a16="http://schemas.microsoft.com/office/drawing/2014/main" id="{6E7BCB75-7B2C-4663-A671-8BD15223D5BB}"/>
              </a:ext>
            </a:extLst>
          </p:cNvPr>
          <p:cNvSpPr>
            <a:spLocks noChangeShapeType="1"/>
          </p:cNvSpPr>
          <p:nvPr/>
        </p:nvSpPr>
        <p:spPr bwMode="auto">
          <a:xfrm>
            <a:off x="1600200" y="4572000"/>
            <a:ext cx="0" cy="1066800"/>
          </a:xfrm>
          <a:prstGeom prst="line">
            <a:avLst/>
          </a:prstGeom>
          <a:noFill/>
          <a:ln w="38100" cap="sq">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75" name="Line 24">
            <a:extLst>
              <a:ext uri="{FF2B5EF4-FFF2-40B4-BE49-F238E27FC236}">
                <a16:creationId xmlns:a16="http://schemas.microsoft.com/office/drawing/2014/main" id="{DA606DF1-8EB7-49A5-AC38-086819E4F4F4}"/>
              </a:ext>
            </a:extLst>
          </p:cNvPr>
          <p:cNvSpPr>
            <a:spLocks noChangeShapeType="1"/>
          </p:cNvSpPr>
          <p:nvPr/>
        </p:nvSpPr>
        <p:spPr bwMode="auto">
          <a:xfrm>
            <a:off x="3048000" y="56388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76" name="Line 25">
            <a:extLst>
              <a:ext uri="{FF2B5EF4-FFF2-40B4-BE49-F238E27FC236}">
                <a16:creationId xmlns:a16="http://schemas.microsoft.com/office/drawing/2014/main" id="{9A6AED1D-971F-4546-9356-1E5700C065DE}"/>
              </a:ext>
            </a:extLst>
          </p:cNvPr>
          <p:cNvSpPr>
            <a:spLocks noChangeShapeType="1"/>
          </p:cNvSpPr>
          <p:nvPr/>
        </p:nvSpPr>
        <p:spPr bwMode="auto">
          <a:xfrm>
            <a:off x="838200" y="56388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77" name="Line 26">
            <a:extLst>
              <a:ext uri="{FF2B5EF4-FFF2-40B4-BE49-F238E27FC236}">
                <a16:creationId xmlns:a16="http://schemas.microsoft.com/office/drawing/2014/main" id="{480F427D-9A76-4928-8C82-C08582D2B8CA}"/>
              </a:ext>
            </a:extLst>
          </p:cNvPr>
          <p:cNvSpPr>
            <a:spLocks noChangeShapeType="1"/>
          </p:cNvSpPr>
          <p:nvPr/>
        </p:nvSpPr>
        <p:spPr bwMode="auto">
          <a:xfrm>
            <a:off x="838200" y="5638800"/>
            <a:ext cx="22098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78" name="Line 27">
            <a:extLst>
              <a:ext uri="{FF2B5EF4-FFF2-40B4-BE49-F238E27FC236}">
                <a16:creationId xmlns:a16="http://schemas.microsoft.com/office/drawing/2014/main" id="{CDA49FC3-A017-429A-BBB4-63D5B2D51787}"/>
              </a:ext>
            </a:extLst>
          </p:cNvPr>
          <p:cNvSpPr>
            <a:spLocks noChangeShapeType="1"/>
          </p:cNvSpPr>
          <p:nvPr/>
        </p:nvSpPr>
        <p:spPr bwMode="auto">
          <a:xfrm>
            <a:off x="1905000" y="4267200"/>
            <a:ext cx="457200" cy="0"/>
          </a:xfrm>
          <a:prstGeom prst="line">
            <a:avLst/>
          </a:prstGeom>
          <a:noFill/>
          <a:ln w="38100" cap="sq">
            <a:solidFill>
              <a:schemeClr val="tx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1579" name="Object 28">
            <a:extLst>
              <a:ext uri="{FF2B5EF4-FFF2-40B4-BE49-F238E27FC236}">
                <a16:creationId xmlns:a16="http://schemas.microsoft.com/office/drawing/2014/main" id="{2409E3FA-31ED-4442-A54D-33A387E5C152}"/>
              </a:ext>
            </a:extLst>
          </p:cNvPr>
          <p:cNvGraphicFramePr>
            <a:graphicFrameLocks noChangeAspect="1"/>
          </p:cNvGraphicFramePr>
          <p:nvPr/>
        </p:nvGraphicFramePr>
        <p:xfrm>
          <a:off x="2362200" y="3200400"/>
          <a:ext cx="2555875" cy="2159000"/>
        </p:xfrm>
        <a:graphic>
          <a:graphicData uri="http://schemas.openxmlformats.org/presentationml/2006/ole">
            <mc:AlternateContent xmlns:mc="http://schemas.openxmlformats.org/markup-compatibility/2006">
              <mc:Choice xmlns:v="urn:schemas-microsoft-com:vml" Requires="v">
                <p:oleObj spid="_x0000_s151621" name="Equation" r:id="rId6" imgW="984346" imgH="831941" progId="Equation.DSMT4">
                  <p:embed/>
                </p:oleObj>
              </mc:Choice>
              <mc:Fallback>
                <p:oleObj name="Equation" r:id="rId6" imgW="984346" imgH="831941" progId="Equation.DSMT4">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3200400"/>
                        <a:ext cx="2555875" cy="21590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1580" name="Rectangle 29">
            <a:extLst>
              <a:ext uri="{FF2B5EF4-FFF2-40B4-BE49-F238E27FC236}">
                <a16:creationId xmlns:a16="http://schemas.microsoft.com/office/drawing/2014/main" id="{D470C1A8-EA1A-493E-A08A-387765580FEF}"/>
              </a:ext>
            </a:extLst>
          </p:cNvPr>
          <p:cNvSpPr>
            <a:spLocks noChangeArrowheads="1"/>
          </p:cNvSpPr>
          <p:nvPr/>
        </p:nvSpPr>
        <p:spPr bwMode="auto">
          <a:xfrm>
            <a:off x="1219200" y="2286000"/>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FFFF00"/>
                </a:solidFill>
                <a:latin typeface="Times New Roman" panose="02020603050405020304" pitchFamily="18" charset="0"/>
              </a:rPr>
              <a:t>1000</a:t>
            </a:r>
            <a:r>
              <a:rPr kumimoji="0" lang="en-US" altLang="zh-CN" i="1">
                <a:solidFill>
                  <a:srgbClr val="FFFF00"/>
                </a:solidFill>
                <a:latin typeface="Times New Roman" panose="02020603050405020304" pitchFamily="18" charset="0"/>
              </a:rPr>
              <a:t> </a:t>
            </a:r>
            <a:r>
              <a:rPr kumimoji="0" lang="en-US" altLang="zh-CN">
                <a:solidFill>
                  <a:srgbClr val="FFFF00"/>
                </a:solidFill>
                <a:latin typeface="Times New Roman" panose="02020603050405020304" pitchFamily="18" charset="0"/>
              </a:rPr>
              <a:t>K</a:t>
            </a:r>
            <a:endParaRPr kumimoji="0" lang="en-US" altLang="zh-CN" b="0">
              <a:solidFill>
                <a:srgbClr val="FFFF00"/>
              </a:solidFill>
              <a:latin typeface="Times New Roman" panose="02020603050405020304" pitchFamily="18" charset="0"/>
            </a:endParaRPr>
          </a:p>
        </p:txBody>
      </p:sp>
      <p:sp>
        <p:nvSpPr>
          <p:cNvPr id="151581" name="Rectangle 30">
            <a:extLst>
              <a:ext uri="{FF2B5EF4-FFF2-40B4-BE49-F238E27FC236}">
                <a16:creationId xmlns:a16="http://schemas.microsoft.com/office/drawing/2014/main" id="{CCB7F3FE-8271-45C4-B4F6-94F0A36E21B5}"/>
              </a:ext>
            </a:extLst>
          </p:cNvPr>
          <p:cNvSpPr>
            <a:spLocks noChangeArrowheads="1"/>
          </p:cNvSpPr>
          <p:nvPr/>
        </p:nvSpPr>
        <p:spPr bwMode="auto">
          <a:xfrm>
            <a:off x="838200" y="2895600"/>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00FF00"/>
                </a:solidFill>
                <a:latin typeface="Times New Roman" panose="02020603050405020304" pitchFamily="18" charset="0"/>
              </a:rPr>
              <a:t>100</a:t>
            </a:r>
            <a:r>
              <a:rPr kumimoji="0" lang="en-US" altLang="zh-CN" i="1">
                <a:solidFill>
                  <a:srgbClr val="00FF00"/>
                </a:solidFill>
                <a:latin typeface="Times New Roman" panose="02020603050405020304" pitchFamily="18" charset="0"/>
              </a:rPr>
              <a:t> </a:t>
            </a:r>
            <a:r>
              <a:rPr kumimoji="0" lang="en-US" altLang="zh-CN">
                <a:solidFill>
                  <a:srgbClr val="00FF00"/>
                </a:solidFill>
                <a:latin typeface="Times New Roman" panose="02020603050405020304" pitchFamily="18" charset="0"/>
              </a:rPr>
              <a:t>kJ</a:t>
            </a:r>
            <a:endParaRPr kumimoji="0" lang="en-US" altLang="zh-CN" b="0">
              <a:solidFill>
                <a:srgbClr val="00FF00"/>
              </a:solidFill>
              <a:latin typeface="Times New Roman" panose="02020603050405020304" pitchFamily="18" charset="0"/>
            </a:endParaRPr>
          </a:p>
        </p:txBody>
      </p:sp>
      <p:sp>
        <p:nvSpPr>
          <p:cNvPr id="151582" name="Rectangle 31">
            <a:extLst>
              <a:ext uri="{FF2B5EF4-FFF2-40B4-BE49-F238E27FC236}">
                <a16:creationId xmlns:a16="http://schemas.microsoft.com/office/drawing/2014/main" id="{0FB1A57F-41A1-4AB5-B723-3F4B1C9A34BA}"/>
              </a:ext>
            </a:extLst>
          </p:cNvPr>
          <p:cNvSpPr>
            <a:spLocks noChangeArrowheads="1"/>
          </p:cNvSpPr>
          <p:nvPr/>
        </p:nvSpPr>
        <p:spPr bwMode="auto">
          <a:xfrm>
            <a:off x="1066800" y="5715000"/>
            <a:ext cx="2133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FFFF00"/>
                </a:solidFill>
                <a:latin typeface="Times New Roman" panose="02020603050405020304" pitchFamily="18" charset="0"/>
              </a:rPr>
              <a:t>T</a:t>
            </a:r>
            <a:r>
              <a:rPr kumimoji="0" lang="en-US" altLang="zh-CN" baseline="-25000">
                <a:solidFill>
                  <a:srgbClr val="FFFF00"/>
                </a:solidFill>
                <a:latin typeface="Times New Roman" panose="02020603050405020304" pitchFamily="18" charset="0"/>
              </a:rPr>
              <a:t>0</a:t>
            </a:r>
            <a:r>
              <a:rPr kumimoji="0" lang="en-US" altLang="zh-CN">
                <a:solidFill>
                  <a:srgbClr val="FFFF00"/>
                </a:solidFill>
                <a:latin typeface="Times New Roman" panose="02020603050405020304" pitchFamily="18" charset="0"/>
              </a:rPr>
              <a:t>=293</a:t>
            </a:r>
            <a:r>
              <a:rPr kumimoji="0" lang="en-US" altLang="zh-CN" i="1">
                <a:solidFill>
                  <a:srgbClr val="FFFF00"/>
                </a:solidFill>
                <a:latin typeface="Times New Roman" panose="02020603050405020304" pitchFamily="18" charset="0"/>
              </a:rPr>
              <a:t> </a:t>
            </a:r>
            <a:r>
              <a:rPr kumimoji="0" lang="en-US" altLang="zh-CN">
                <a:solidFill>
                  <a:srgbClr val="FFFF00"/>
                </a:solidFill>
                <a:latin typeface="Times New Roman" panose="02020603050405020304" pitchFamily="18" charset="0"/>
              </a:rPr>
              <a:t>K</a:t>
            </a:r>
            <a:endParaRPr kumimoji="0" lang="en-US" altLang="zh-CN" b="0">
              <a:solidFill>
                <a:srgbClr val="FFFF00"/>
              </a:solidFill>
              <a:latin typeface="Times New Roman" panose="02020603050405020304" pitchFamily="18" charset="0"/>
            </a:endParaRPr>
          </a:p>
        </p:txBody>
      </p:sp>
      <p:sp>
        <p:nvSpPr>
          <p:cNvPr id="151583" name="AutoShape 32">
            <a:extLst>
              <a:ext uri="{FF2B5EF4-FFF2-40B4-BE49-F238E27FC236}">
                <a16:creationId xmlns:a16="http://schemas.microsoft.com/office/drawing/2014/main" id="{F5A867F5-D6A0-42A4-8FA7-409C7705DDCD}"/>
              </a:ext>
            </a:extLst>
          </p:cNvPr>
          <p:cNvSpPr>
            <a:spLocks noChangeArrowheads="1"/>
          </p:cNvSpPr>
          <p:nvPr/>
        </p:nvSpPr>
        <p:spPr bwMode="auto">
          <a:xfrm>
            <a:off x="5791200" y="4038600"/>
            <a:ext cx="228600" cy="381000"/>
          </a:xfrm>
          <a:prstGeom prst="curvedLeftArrow">
            <a:avLst>
              <a:gd name="adj1" fmla="val 33333"/>
              <a:gd name="adj2" fmla="val 66667"/>
              <a:gd name="adj3" fmla="val 33333"/>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51584" name="AutoShape 33">
            <a:extLst>
              <a:ext uri="{FF2B5EF4-FFF2-40B4-BE49-F238E27FC236}">
                <a16:creationId xmlns:a16="http://schemas.microsoft.com/office/drawing/2014/main" id="{B19B5015-7575-44D4-8831-05DC39F778EF}"/>
              </a:ext>
            </a:extLst>
          </p:cNvPr>
          <p:cNvSpPr>
            <a:spLocks noChangeArrowheads="1"/>
          </p:cNvSpPr>
          <p:nvPr/>
        </p:nvSpPr>
        <p:spPr bwMode="auto">
          <a:xfrm>
            <a:off x="1524000" y="4114800"/>
            <a:ext cx="228600" cy="381000"/>
          </a:xfrm>
          <a:prstGeom prst="curvedLeftArrow">
            <a:avLst>
              <a:gd name="adj1" fmla="val 33333"/>
              <a:gd name="adj2" fmla="val 66667"/>
              <a:gd name="adj3" fmla="val 33333"/>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51585" name="Rectangle 34">
            <a:extLst>
              <a:ext uri="{FF2B5EF4-FFF2-40B4-BE49-F238E27FC236}">
                <a16:creationId xmlns:a16="http://schemas.microsoft.com/office/drawing/2014/main" id="{BDAE7FEE-8EA8-48FF-9EAB-A57624A36CD5}"/>
              </a:ext>
            </a:extLst>
          </p:cNvPr>
          <p:cNvSpPr>
            <a:spLocks noChangeArrowheads="1"/>
          </p:cNvSpPr>
          <p:nvPr/>
        </p:nvSpPr>
        <p:spPr bwMode="auto">
          <a:xfrm>
            <a:off x="5410200" y="5638800"/>
            <a:ext cx="2133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FFFF00"/>
                </a:solidFill>
                <a:latin typeface="Times New Roman" panose="02020603050405020304" pitchFamily="18" charset="0"/>
              </a:rPr>
              <a:t>T</a:t>
            </a:r>
            <a:r>
              <a:rPr kumimoji="0" lang="en-US" altLang="zh-CN" baseline="-25000">
                <a:solidFill>
                  <a:srgbClr val="FFFF00"/>
                </a:solidFill>
                <a:latin typeface="Times New Roman" panose="02020603050405020304" pitchFamily="18" charset="0"/>
              </a:rPr>
              <a:t>0</a:t>
            </a:r>
            <a:r>
              <a:rPr kumimoji="0" lang="en-US" altLang="zh-CN">
                <a:solidFill>
                  <a:srgbClr val="FFFF00"/>
                </a:solidFill>
                <a:latin typeface="Times New Roman" panose="02020603050405020304" pitchFamily="18" charset="0"/>
              </a:rPr>
              <a:t>=293</a:t>
            </a:r>
            <a:r>
              <a:rPr kumimoji="0" lang="en-US" altLang="zh-CN" i="1">
                <a:solidFill>
                  <a:srgbClr val="FFFF00"/>
                </a:solidFill>
                <a:latin typeface="Times New Roman" panose="02020603050405020304" pitchFamily="18" charset="0"/>
              </a:rPr>
              <a:t> </a:t>
            </a:r>
            <a:r>
              <a:rPr kumimoji="0" lang="en-US" altLang="zh-CN">
                <a:solidFill>
                  <a:srgbClr val="FFFF00"/>
                </a:solidFill>
                <a:latin typeface="Times New Roman" panose="02020603050405020304" pitchFamily="18" charset="0"/>
              </a:rPr>
              <a:t>K</a:t>
            </a:r>
            <a:endParaRPr kumimoji="0" lang="en-US" altLang="zh-CN" b="0">
              <a:solidFill>
                <a:srgbClr val="FFFF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7907">
                                            <p:txEl>
                                              <p:pRg st="0" end="0"/>
                                            </p:txEl>
                                          </p:spTgt>
                                        </p:tgtEl>
                                        <p:attrNameLst>
                                          <p:attrName>style.visibility</p:attrName>
                                        </p:attrNameLst>
                                      </p:cBhvr>
                                      <p:to>
                                        <p:strVal val="visible"/>
                                      </p:to>
                                    </p:set>
                                    <p:anim calcmode="lin" valueType="num">
                                      <p:cBhvr additive="base">
                                        <p:cTn id="7" dur="500" fill="hold"/>
                                        <p:tgtEl>
                                          <p:spTgt spid="5079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790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FB11DEF6-BF00-46D7-93CF-473EE2CF4AAB}"/>
              </a:ext>
            </a:extLst>
          </p:cNvPr>
          <p:cNvSpPr>
            <a:spLocks noGrp="1" noChangeArrowheads="1"/>
          </p:cNvSpPr>
          <p:nvPr>
            <p:ph type="title"/>
          </p:nvPr>
        </p:nvSpPr>
        <p:spPr>
          <a:xfrm>
            <a:off x="685800" y="228600"/>
            <a:ext cx="7772400" cy="762000"/>
          </a:xfrm>
        </p:spPr>
        <p:txBody>
          <a:bodyPr/>
          <a:lstStyle/>
          <a:p>
            <a:pPr eaLnBrk="1" hangingPunct="1"/>
            <a:r>
              <a:rPr kumimoji="1" lang="zh-CN" altLang="en-US" b="1">
                <a:latin typeface="楷体_GB2312" pitchFamily="49" charset="-122"/>
                <a:ea typeface="楷体_GB2312" pitchFamily="49" charset="-122"/>
              </a:rPr>
              <a:t>热一律和</a:t>
            </a:r>
            <a:r>
              <a:rPr lang="zh-CN" altLang="en-US" b="1">
                <a:latin typeface="楷体_GB2312" pitchFamily="49" charset="-122"/>
                <a:ea typeface="楷体_GB2312" pitchFamily="49" charset="-122"/>
              </a:rPr>
              <a:t>热二律的</a:t>
            </a:r>
            <a:r>
              <a:rPr lang="en-US" altLang="zh-CN" b="1" i="1">
                <a:latin typeface="Times New Roman" panose="02020603050405020304" pitchFamily="18" charset="0"/>
                <a:ea typeface="楷体_GB2312" pitchFamily="49" charset="-122"/>
              </a:rPr>
              <a:t>Ex</a:t>
            </a:r>
            <a:r>
              <a:rPr lang="zh-CN" altLang="en-US" b="1">
                <a:latin typeface="楷体_GB2312" pitchFamily="49" charset="-122"/>
                <a:ea typeface="楷体_GB2312" pitchFamily="49" charset="-122"/>
              </a:rPr>
              <a:t>含义</a:t>
            </a:r>
          </a:p>
        </p:txBody>
      </p:sp>
      <p:sp>
        <p:nvSpPr>
          <p:cNvPr id="493571" name="Rectangle 3">
            <a:extLst>
              <a:ext uri="{FF2B5EF4-FFF2-40B4-BE49-F238E27FC236}">
                <a16:creationId xmlns:a16="http://schemas.microsoft.com/office/drawing/2014/main" id="{58A072F8-DF70-4F24-84C4-2706DBEA4E43}"/>
              </a:ext>
            </a:extLst>
          </p:cNvPr>
          <p:cNvSpPr>
            <a:spLocks noGrp="1" noChangeArrowheads="1"/>
          </p:cNvSpPr>
          <p:nvPr>
            <p:ph type="body" idx="1"/>
          </p:nvPr>
        </p:nvSpPr>
        <p:spPr>
          <a:xfrm>
            <a:off x="2546350" y="1052513"/>
            <a:ext cx="5410200" cy="609600"/>
          </a:xfrm>
        </p:spPr>
        <p:txBody>
          <a:bodyPr/>
          <a:lstStyle/>
          <a:p>
            <a:pPr eaLnBrk="1" hangingPunct="1">
              <a:buFontTx/>
              <a:buNone/>
            </a:pPr>
            <a:r>
              <a:rPr lang="en-US" altLang="zh-CN" b="1">
                <a:solidFill>
                  <a:schemeClr val="accent1"/>
                </a:solidFill>
                <a:latin typeface="Times New Roman" panose="02020603050405020304" pitchFamily="18" charset="0"/>
              </a:rPr>
              <a:t>  </a:t>
            </a:r>
            <a:r>
              <a:rPr lang="zh-CN" altLang="en-US" b="1">
                <a:latin typeface="Times New Roman" panose="02020603050405020304" pitchFamily="18" charset="0"/>
              </a:rPr>
              <a:t>一切过程， </a:t>
            </a:r>
            <a:r>
              <a:rPr lang="en-US" altLang="zh-CN" b="1" i="1">
                <a:solidFill>
                  <a:schemeClr val="tx2"/>
                </a:solidFill>
                <a:latin typeface="Times New Roman" panose="02020603050405020304" pitchFamily="18" charset="0"/>
              </a:rPr>
              <a:t>Ex</a:t>
            </a:r>
            <a:r>
              <a:rPr lang="en-US" altLang="zh-CN" b="1" i="1">
                <a:latin typeface="Times New Roman" panose="02020603050405020304" pitchFamily="18" charset="0"/>
              </a:rPr>
              <a:t>+</a:t>
            </a:r>
            <a:r>
              <a:rPr lang="en-US" altLang="zh-CN" b="1" i="1">
                <a:solidFill>
                  <a:srgbClr val="00FF00"/>
                </a:solidFill>
                <a:latin typeface="Times New Roman" panose="02020603050405020304" pitchFamily="18" charset="0"/>
              </a:rPr>
              <a:t>An</a:t>
            </a:r>
            <a:r>
              <a:rPr lang="zh-CN" altLang="en-US" b="1">
                <a:latin typeface="Times New Roman" panose="02020603050405020304" pitchFamily="18" charset="0"/>
              </a:rPr>
              <a:t>总量恒定</a:t>
            </a:r>
          </a:p>
        </p:txBody>
      </p:sp>
      <p:sp>
        <p:nvSpPr>
          <p:cNvPr id="493572" name="Text Box 4">
            <a:extLst>
              <a:ext uri="{FF2B5EF4-FFF2-40B4-BE49-F238E27FC236}">
                <a16:creationId xmlns:a16="http://schemas.microsoft.com/office/drawing/2014/main" id="{1620CBF3-2B0D-4BD0-B0F9-9EE37D051E03}"/>
              </a:ext>
            </a:extLst>
          </p:cNvPr>
          <p:cNvSpPr txBox="1">
            <a:spLocks noChangeArrowheads="1"/>
          </p:cNvSpPr>
          <p:nvPr/>
        </p:nvSpPr>
        <p:spPr bwMode="auto">
          <a:xfrm>
            <a:off x="609600" y="990600"/>
            <a:ext cx="1946275" cy="57943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Tx/>
              <a:buNone/>
            </a:pPr>
            <a:r>
              <a:rPr lang="zh-CN" altLang="en-US">
                <a:solidFill>
                  <a:schemeClr val="bg1"/>
                </a:solidFill>
                <a:latin typeface="Times New Roman" panose="02020603050405020304" pitchFamily="18" charset="0"/>
              </a:rPr>
              <a:t>热一律：</a:t>
            </a:r>
          </a:p>
        </p:txBody>
      </p:sp>
      <p:sp>
        <p:nvSpPr>
          <p:cNvPr id="493573" name="Rectangle 5">
            <a:extLst>
              <a:ext uri="{FF2B5EF4-FFF2-40B4-BE49-F238E27FC236}">
                <a16:creationId xmlns:a16="http://schemas.microsoft.com/office/drawing/2014/main" id="{F01458FF-D8DF-4265-A206-747291DA8E50}"/>
              </a:ext>
            </a:extLst>
          </p:cNvPr>
          <p:cNvSpPr>
            <a:spLocks noChangeArrowheads="1"/>
          </p:cNvSpPr>
          <p:nvPr/>
        </p:nvSpPr>
        <p:spPr bwMode="auto">
          <a:xfrm>
            <a:off x="533400" y="1773238"/>
            <a:ext cx="2382838" cy="6096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chemeClr val="accent1"/>
                </a:solidFill>
                <a:latin typeface="Times New Roman" panose="02020603050405020304" pitchFamily="18" charset="0"/>
              </a:rPr>
              <a:t> </a:t>
            </a:r>
            <a:r>
              <a:rPr kumimoji="0" lang="zh-CN" altLang="en-US">
                <a:solidFill>
                  <a:schemeClr val="bg1"/>
                </a:solidFill>
                <a:latin typeface="Times New Roman" panose="02020603050405020304" pitchFamily="18" charset="0"/>
              </a:rPr>
              <a:t>热二律：</a:t>
            </a:r>
          </a:p>
        </p:txBody>
      </p:sp>
      <p:sp>
        <p:nvSpPr>
          <p:cNvPr id="493574" name="Rectangle 6">
            <a:extLst>
              <a:ext uri="{FF2B5EF4-FFF2-40B4-BE49-F238E27FC236}">
                <a16:creationId xmlns:a16="http://schemas.microsoft.com/office/drawing/2014/main" id="{1B79410C-CBB3-451D-B69E-DEE369519592}"/>
              </a:ext>
            </a:extLst>
          </p:cNvPr>
          <p:cNvSpPr>
            <a:spLocks noChangeArrowheads="1"/>
          </p:cNvSpPr>
          <p:nvPr/>
        </p:nvSpPr>
        <p:spPr bwMode="auto">
          <a:xfrm>
            <a:off x="2057400" y="2911475"/>
            <a:ext cx="533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latin typeface="Times New Roman" panose="02020603050405020304" pitchFamily="18" charset="0"/>
              </a:rPr>
              <a:t>在可逆过程中，</a:t>
            </a:r>
            <a:r>
              <a:rPr kumimoji="0" lang="en-US" altLang="zh-CN" i="1">
                <a:solidFill>
                  <a:schemeClr val="tx2"/>
                </a:solidFill>
                <a:latin typeface="Times New Roman" panose="02020603050405020304" pitchFamily="18" charset="0"/>
              </a:rPr>
              <a:t>Ex</a:t>
            </a:r>
            <a:r>
              <a:rPr kumimoji="0" lang="zh-CN" altLang="en-US">
                <a:latin typeface="Times New Roman" panose="02020603050405020304" pitchFamily="18" charset="0"/>
              </a:rPr>
              <a:t>保持不变</a:t>
            </a:r>
            <a:r>
              <a:rPr kumimoji="0" lang="zh-CN" altLang="en-US">
                <a:solidFill>
                  <a:srgbClr val="FFCC99"/>
                </a:solidFill>
                <a:latin typeface="Times New Roman" panose="02020603050405020304" pitchFamily="18" charset="0"/>
              </a:rPr>
              <a:t>  </a:t>
            </a:r>
            <a:endParaRPr kumimoji="0" lang="zh-CN" altLang="en-US" b="0">
              <a:latin typeface="Times New Roman" panose="02020603050405020304" pitchFamily="18" charset="0"/>
            </a:endParaRPr>
          </a:p>
        </p:txBody>
      </p:sp>
      <p:sp>
        <p:nvSpPr>
          <p:cNvPr id="493576" name="Rectangle 8">
            <a:extLst>
              <a:ext uri="{FF2B5EF4-FFF2-40B4-BE49-F238E27FC236}">
                <a16:creationId xmlns:a16="http://schemas.microsoft.com/office/drawing/2014/main" id="{070D12D8-0A63-436B-BFE1-A810F9C2AC52}"/>
              </a:ext>
            </a:extLst>
          </p:cNvPr>
          <p:cNvSpPr>
            <a:spLocks noChangeArrowheads="1"/>
          </p:cNvSpPr>
          <p:nvPr/>
        </p:nvSpPr>
        <p:spPr bwMode="auto">
          <a:xfrm>
            <a:off x="2057400" y="3444875"/>
            <a:ext cx="6781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latin typeface="Times New Roman" panose="02020603050405020304" pitchFamily="18" charset="0"/>
              </a:rPr>
              <a:t>在不可逆过程中， 部分</a:t>
            </a:r>
            <a:r>
              <a:rPr kumimoji="0" lang="en-US" altLang="zh-CN" i="1">
                <a:solidFill>
                  <a:schemeClr val="tx2"/>
                </a:solidFill>
                <a:latin typeface="Times New Roman" panose="02020603050405020304" pitchFamily="18" charset="0"/>
              </a:rPr>
              <a:t>Ex</a:t>
            </a:r>
            <a:r>
              <a:rPr kumimoji="0" lang="zh-CN" altLang="en-US">
                <a:latin typeface="Times New Roman" panose="02020603050405020304" pitchFamily="18" charset="0"/>
              </a:rPr>
              <a:t>转换为</a:t>
            </a:r>
            <a:r>
              <a:rPr kumimoji="0" lang="en-US" altLang="zh-CN" i="1">
                <a:solidFill>
                  <a:srgbClr val="00FF00"/>
                </a:solidFill>
                <a:latin typeface="Times New Roman" panose="02020603050405020304" pitchFamily="18" charset="0"/>
              </a:rPr>
              <a:t>An</a:t>
            </a:r>
          </a:p>
        </p:txBody>
      </p:sp>
      <p:sp>
        <p:nvSpPr>
          <p:cNvPr id="493577" name="Rectangle 9">
            <a:extLst>
              <a:ext uri="{FF2B5EF4-FFF2-40B4-BE49-F238E27FC236}">
                <a16:creationId xmlns:a16="http://schemas.microsoft.com/office/drawing/2014/main" id="{090D3942-2497-4AC8-BDF4-841E77D424A4}"/>
              </a:ext>
            </a:extLst>
          </p:cNvPr>
          <p:cNvSpPr>
            <a:spLocks noChangeArrowheads="1"/>
          </p:cNvSpPr>
          <p:nvPr/>
        </p:nvSpPr>
        <p:spPr bwMode="auto">
          <a:xfrm>
            <a:off x="1828800" y="4206875"/>
            <a:ext cx="6858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chemeClr val="accent1"/>
                </a:solidFill>
                <a:latin typeface="Times New Roman" panose="02020603050405020304" pitchFamily="18" charset="0"/>
              </a:rPr>
              <a:t>  </a:t>
            </a:r>
            <a:r>
              <a:rPr kumimoji="0" lang="en-US" altLang="zh-CN" i="1">
                <a:solidFill>
                  <a:schemeClr val="tx2"/>
                </a:solidFill>
                <a:latin typeface="Times New Roman" panose="02020603050405020304" pitchFamily="18" charset="0"/>
              </a:rPr>
              <a:t>Ex</a:t>
            </a:r>
            <a:r>
              <a:rPr kumimoji="0" lang="zh-CN" altLang="zh-CN">
                <a:latin typeface="Times New Roman" panose="02020603050405020304" pitchFamily="18" charset="0"/>
              </a:rPr>
              <a:t>损失、作功能力损失、</a:t>
            </a:r>
            <a:r>
              <a:rPr kumimoji="0" lang="zh-CN" altLang="zh-CN">
                <a:solidFill>
                  <a:srgbClr val="FFFF00"/>
                </a:solidFill>
                <a:latin typeface="Times New Roman" panose="02020603050405020304" pitchFamily="18" charset="0"/>
              </a:rPr>
              <a:t>能量贬值</a:t>
            </a:r>
            <a:endParaRPr kumimoji="0" lang="zh-CN" altLang="en-US">
              <a:solidFill>
                <a:srgbClr val="FFFF00"/>
              </a:solidFill>
              <a:latin typeface="Times New Roman" panose="02020603050405020304" pitchFamily="18" charset="0"/>
            </a:endParaRPr>
          </a:p>
        </p:txBody>
      </p:sp>
      <p:sp>
        <p:nvSpPr>
          <p:cNvPr id="493578" name="Rectangle 10">
            <a:extLst>
              <a:ext uri="{FF2B5EF4-FFF2-40B4-BE49-F238E27FC236}">
                <a16:creationId xmlns:a16="http://schemas.microsoft.com/office/drawing/2014/main" id="{8BD54041-D676-4DFD-9766-D8995CFB100A}"/>
              </a:ext>
            </a:extLst>
          </p:cNvPr>
          <p:cNvSpPr>
            <a:spLocks noChangeArrowheads="1"/>
          </p:cNvSpPr>
          <p:nvPr/>
        </p:nvSpPr>
        <p:spPr bwMode="auto">
          <a:xfrm>
            <a:off x="1066800" y="5257800"/>
            <a:ext cx="7162800" cy="12192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000000"/>
                </a:solidFill>
                <a:latin typeface="Times New Roman" panose="02020603050405020304" pitchFamily="18" charset="0"/>
              </a:rPr>
              <a:t>任何一孤立系， </a:t>
            </a:r>
            <a:r>
              <a:rPr kumimoji="0" lang="en-US" altLang="zh-CN" i="1">
                <a:solidFill>
                  <a:srgbClr val="000000"/>
                </a:solidFill>
                <a:latin typeface="Times New Roman" panose="02020603050405020304" pitchFamily="18" charset="0"/>
              </a:rPr>
              <a:t>Ex</a:t>
            </a:r>
            <a:r>
              <a:rPr kumimoji="0" lang="zh-CN" altLang="en-US">
                <a:solidFill>
                  <a:srgbClr val="000000"/>
                </a:solidFill>
                <a:latin typeface="Times New Roman" panose="02020603050405020304" pitchFamily="18" charset="0"/>
              </a:rPr>
              <a:t>只能不变或减少，</a:t>
            </a:r>
          </a:p>
          <a:p>
            <a:pPr eaLnBrk="1" hangingPunct="1">
              <a:buFontTx/>
              <a:buNone/>
            </a:pPr>
            <a:r>
              <a:rPr kumimoji="0" lang="zh-CN" altLang="en-US">
                <a:solidFill>
                  <a:srgbClr val="000000"/>
                </a:solidFill>
                <a:latin typeface="Times New Roman" panose="02020603050405020304" pitchFamily="18" charset="0"/>
              </a:rPr>
              <a:t>不能增加</a:t>
            </a:r>
            <a:r>
              <a:rPr kumimoji="0" lang="en-US" altLang="zh-CN">
                <a:solidFill>
                  <a:srgbClr val="000000"/>
                </a:solidFill>
                <a:latin typeface="Times New Roman" panose="02020603050405020304" pitchFamily="18" charset="0"/>
                <a:cs typeface="Times New Roman" panose="02020603050405020304" pitchFamily="18" charset="0"/>
              </a:rPr>
              <a:t>——</a:t>
            </a:r>
            <a:r>
              <a:rPr kumimoji="0" lang="en-US" altLang="zh-CN" sz="2800">
                <a:solidFill>
                  <a:srgbClr val="000000"/>
                </a:solidFill>
                <a:latin typeface="Times New Roman" panose="02020603050405020304" pitchFamily="18" charset="0"/>
              </a:rPr>
              <a:t> </a:t>
            </a:r>
            <a:r>
              <a:rPr kumimoji="0" lang="zh-CN" altLang="en-US">
                <a:solidFill>
                  <a:srgbClr val="000000"/>
                </a:solidFill>
                <a:latin typeface="Times New Roman" panose="02020603050405020304" pitchFamily="18" charset="0"/>
              </a:rPr>
              <a:t>孤立系</a:t>
            </a:r>
            <a:r>
              <a:rPr kumimoji="0" lang="en-US" altLang="zh-CN" i="1">
                <a:solidFill>
                  <a:srgbClr val="000000"/>
                </a:solidFill>
                <a:latin typeface="Times New Roman" panose="02020603050405020304" pitchFamily="18" charset="0"/>
              </a:rPr>
              <a:t>Ex</a:t>
            </a:r>
            <a:r>
              <a:rPr kumimoji="0" lang="zh-CN" altLang="en-US">
                <a:solidFill>
                  <a:srgbClr val="000000"/>
                </a:solidFill>
                <a:latin typeface="Times New Roman" panose="02020603050405020304" pitchFamily="18" charset="0"/>
              </a:rPr>
              <a:t>减原理</a:t>
            </a:r>
            <a:r>
              <a:rPr kumimoji="0" lang="zh-CN" altLang="en-US" sz="2800">
                <a:solidFill>
                  <a:schemeClr val="tx2"/>
                </a:solidFill>
                <a:latin typeface="Times New Roman" panose="02020603050405020304" pitchFamily="18" charset="0"/>
              </a:rPr>
              <a:t> </a:t>
            </a:r>
          </a:p>
        </p:txBody>
      </p:sp>
      <p:sp>
        <p:nvSpPr>
          <p:cNvPr id="493579" name="AutoShape 11">
            <a:extLst>
              <a:ext uri="{FF2B5EF4-FFF2-40B4-BE49-F238E27FC236}">
                <a16:creationId xmlns:a16="http://schemas.microsoft.com/office/drawing/2014/main" id="{54C5AAFC-3031-415C-B0B0-28D3A6A8F0AE}"/>
              </a:ext>
            </a:extLst>
          </p:cNvPr>
          <p:cNvSpPr>
            <a:spLocks noChangeArrowheads="1"/>
          </p:cNvSpPr>
          <p:nvPr/>
        </p:nvSpPr>
        <p:spPr bwMode="auto">
          <a:xfrm>
            <a:off x="5486400" y="3429000"/>
            <a:ext cx="3124200" cy="762000"/>
          </a:xfrm>
          <a:prstGeom prst="wedgeRoundRectCallout">
            <a:avLst>
              <a:gd name="adj1" fmla="val -44208"/>
              <a:gd name="adj2" fmla="val 70000"/>
              <a:gd name="adj3" fmla="val 16667"/>
            </a:avLst>
          </a:prstGeom>
          <a:noFill/>
          <a:ln w="38100" cap="sq">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493581" name="Rectangle 13">
            <a:extLst>
              <a:ext uri="{FF2B5EF4-FFF2-40B4-BE49-F238E27FC236}">
                <a16:creationId xmlns:a16="http://schemas.microsoft.com/office/drawing/2014/main" id="{FE178507-DE2C-4639-BD10-432B2526828D}"/>
              </a:ext>
            </a:extLst>
          </p:cNvPr>
          <p:cNvSpPr>
            <a:spLocks noChangeArrowheads="1"/>
          </p:cNvSpPr>
          <p:nvPr/>
        </p:nvSpPr>
        <p:spPr bwMode="auto">
          <a:xfrm>
            <a:off x="2062163" y="2378075"/>
            <a:ext cx="459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latin typeface="Times New Roman" panose="02020603050405020304" pitchFamily="18" charset="0"/>
              </a:rPr>
              <a:t>由</a:t>
            </a:r>
            <a:r>
              <a:rPr kumimoji="0" lang="en-US" altLang="zh-CN" i="1">
                <a:solidFill>
                  <a:srgbClr val="00FF00"/>
                </a:solidFill>
                <a:latin typeface="Times New Roman" panose="02020603050405020304" pitchFamily="18" charset="0"/>
              </a:rPr>
              <a:t>An</a:t>
            </a:r>
            <a:r>
              <a:rPr kumimoji="0" lang="zh-CN" altLang="en-US">
                <a:latin typeface="Times New Roman" panose="02020603050405020304" pitchFamily="18" charset="0"/>
              </a:rPr>
              <a:t>转换为</a:t>
            </a:r>
            <a:r>
              <a:rPr kumimoji="0" lang="en-US" altLang="zh-CN" i="1">
                <a:solidFill>
                  <a:schemeClr val="tx2"/>
                </a:solidFill>
                <a:latin typeface="Times New Roman" panose="02020603050405020304" pitchFamily="18" charset="0"/>
              </a:rPr>
              <a:t>Ex</a:t>
            </a:r>
            <a:r>
              <a:rPr kumimoji="0" lang="zh-CN" altLang="en-US">
                <a:latin typeface="Times New Roman" panose="02020603050405020304" pitchFamily="18" charset="0"/>
              </a:rPr>
              <a:t>不可能</a:t>
            </a:r>
          </a:p>
        </p:txBody>
      </p:sp>
      <p:sp>
        <p:nvSpPr>
          <p:cNvPr id="493582" name="Rectangle 14">
            <a:extLst>
              <a:ext uri="{FF2B5EF4-FFF2-40B4-BE49-F238E27FC236}">
                <a16:creationId xmlns:a16="http://schemas.microsoft.com/office/drawing/2014/main" id="{455A6BF2-627E-4A08-BA27-868FE507788B}"/>
              </a:ext>
            </a:extLst>
          </p:cNvPr>
          <p:cNvSpPr>
            <a:spLocks noChangeArrowheads="1"/>
          </p:cNvSpPr>
          <p:nvPr/>
        </p:nvSpPr>
        <p:spPr bwMode="auto">
          <a:xfrm>
            <a:off x="4191000" y="4648200"/>
            <a:ext cx="487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chemeClr val="accent1"/>
                </a:solidFill>
                <a:latin typeface="Times New Roman" panose="02020603050405020304" pitchFamily="18" charset="0"/>
              </a:rPr>
              <a:t>  </a:t>
            </a:r>
            <a:r>
              <a:rPr kumimoji="0" lang="en-US" altLang="zh-CN" sz="3600">
                <a:solidFill>
                  <a:srgbClr val="FFFF00"/>
                </a:solidFill>
                <a:latin typeface="Times New Roman" panose="02020603050405020304" pitchFamily="18" charset="0"/>
              </a:rPr>
              <a:t>Degradation of energy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3572"/>
                                        </p:tgtEl>
                                        <p:attrNameLst>
                                          <p:attrName>style.visibility</p:attrName>
                                        </p:attrNameLst>
                                      </p:cBhvr>
                                      <p:to>
                                        <p:strVal val="visible"/>
                                      </p:to>
                                    </p:set>
                                    <p:anim calcmode="lin" valueType="num">
                                      <p:cBhvr additive="base">
                                        <p:cTn id="7" dur="500" fill="hold"/>
                                        <p:tgtEl>
                                          <p:spTgt spid="493572"/>
                                        </p:tgtEl>
                                        <p:attrNameLst>
                                          <p:attrName>ppt_x</p:attrName>
                                        </p:attrNameLst>
                                      </p:cBhvr>
                                      <p:tavLst>
                                        <p:tav tm="0">
                                          <p:val>
                                            <p:strVal val="0-#ppt_w/2"/>
                                          </p:val>
                                        </p:tav>
                                        <p:tav tm="100000">
                                          <p:val>
                                            <p:strVal val="#ppt_x"/>
                                          </p:val>
                                        </p:tav>
                                      </p:tavLst>
                                    </p:anim>
                                    <p:anim calcmode="lin" valueType="num">
                                      <p:cBhvr additive="base">
                                        <p:cTn id="8" dur="500" fill="hold"/>
                                        <p:tgtEl>
                                          <p:spTgt spid="4935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3571"/>
                                        </p:tgtEl>
                                        <p:attrNameLst>
                                          <p:attrName>style.visibility</p:attrName>
                                        </p:attrNameLst>
                                      </p:cBhvr>
                                      <p:to>
                                        <p:strVal val="visible"/>
                                      </p:to>
                                    </p:set>
                                    <p:anim calcmode="lin" valueType="num">
                                      <p:cBhvr additive="base">
                                        <p:cTn id="13" dur="500" fill="hold"/>
                                        <p:tgtEl>
                                          <p:spTgt spid="493571"/>
                                        </p:tgtEl>
                                        <p:attrNameLst>
                                          <p:attrName>ppt_x</p:attrName>
                                        </p:attrNameLst>
                                      </p:cBhvr>
                                      <p:tavLst>
                                        <p:tav tm="0">
                                          <p:val>
                                            <p:strVal val="1+#ppt_w/2"/>
                                          </p:val>
                                        </p:tav>
                                        <p:tav tm="100000">
                                          <p:val>
                                            <p:strVal val="#ppt_x"/>
                                          </p:val>
                                        </p:tav>
                                      </p:tavLst>
                                    </p:anim>
                                    <p:anim calcmode="lin" valueType="num">
                                      <p:cBhvr additive="base">
                                        <p:cTn id="14" dur="500" fill="hold"/>
                                        <p:tgtEl>
                                          <p:spTgt spid="49357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3573"/>
                                        </p:tgtEl>
                                        <p:attrNameLst>
                                          <p:attrName>style.visibility</p:attrName>
                                        </p:attrNameLst>
                                      </p:cBhvr>
                                      <p:to>
                                        <p:strVal val="visible"/>
                                      </p:to>
                                    </p:set>
                                    <p:anim calcmode="lin" valueType="num">
                                      <p:cBhvr additive="base">
                                        <p:cTn id="19" dur="500" fill="hold"/>
                                        <p:tgtEl>
                                          <p:spTgt spid="493573"/>
                                        </p:tgtEl>
                                        <p:attrNameLst>
                                          <p:attrName>ppt_x</p:attrName>
                                        </p:attrNameLst>
                                      </p:cBhvr>
                                      <p:tavLst>
                                        <p:tav tm="0">
                                          <p:val>
                                            <p:strVal val="0-#ppt_w/2"/>
                                          </p:val>
                                        </p:tav>
                                        <p:tav tm="100000">
                                          <p:val>
                                            <p:strVal val="#ppt_x"/>
                                          </p:val>
                                        </p:tav>
                                      </p:tavLst>
                                    </p:anim>
                                    <p:anim calcmode="lin" valueType="num">
                                      <p:cBhvr additive="base">
                                        <p:cTn id="20" dur="500" fill="hold"/>
                                        <p:tgtEl>
                                          <p:spTgt spid="49357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3581"/>
                                        </p:tgtEl>
                                        <p:attrNameLst>
                                          <p:attrName>style.visibility</p:attrName>
                                        </p:attrNameLst>
                                      </p:cBhvr>
                                      <p:to>
                                        <p:strVal val="visible"/>
                                      </p:to>
                                    </p:set>
                                    <p:anim calcmode="lin" valueType="num">
                                      <p:cBhvr additive="base">
                                        <p:cTn id="25" dur="500" fill="hold"/>
                                        <p:tgtEl>
                                          <p:spTgt spid="493581"/>
                                        </p:tgtEl>
                                        <p:attrNameLst>
                                          <p:attrName>ppt_x</p:attrName>
                                        </p:attrNameLst>
                                      </p:cBhvr>
                                      <p:tavLst>
                                        <p:tav tm="0">
                                          <p:val>
                                            <p:strVal val="0-#ppt_w/2"/>
                                          </p:val>
                                        </p:tav>
                                        <p:tav tm="100000">
                                          <p:val>
                                            <p:strVal val="#ppt_x"/>
                                          </p:val>
                                        </p:tav>
                                      </p:tavLst>
                                    </p:anim>
                                    <p:anim calcmode="lin" valueType="num">
                                      <p:cBhvr additive="base">
                                        <p:cTn id="26" dur="500" fill="hold"/>
                                        <p:tgtEl>
                                          <p:spTgt spid="49358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93574"/>
                                        </p:tgtEl>
                                        <p:attrNameLst>
                                          <p:attrName>style.visibility</p:attrName>
                                        </p:attrNameLst>
                                      </p:cBhvr>
                                      <p:to>
                                        <p:strVal val="visible"/>
                                      </p:to>
                                    </p:set>
                                    <p:anim calcmode="lin" valueType="num">
                                      <p:cBhvr additive="base">
                                        <p:cTn id="31" dur="500" fill="hold"/>
                                        <p:tgtEl>
                                          <p:spTgt spid="493574"/>
                                        </p:tgtEl>
                                        <p:attrNameLst>
                                          <p:attrName>ppt_x</p:attrName>
                                        </p:attrNameLst>
                                      </p:cBhvr>
                                      <p:tavLst>
                                        <p:tav tm="0">
                                          <p:val>
                                            <p:strVal val="0-#ppt_w/2"/>
                                          </p:val>
                                        </p:tav>
                                        <p:tav tm="100000">
                                          <p:val>
                                            <p:strVal val="#ppt_x"/>
                                          </p:val>
                                        </p:tav>
                                      </p:tavLst>
                                    </p:anim>
                                    <p:anim calcmode="lin" valueType="num">
                                      <p:cBhvr additive="base">
                                        <p:cTn id="32" dur="500" fill="hold"/>
                                        <p:tgtEl>
                                          <p:spTgt spid="49357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93576"/>
                                        </p:tgtEl>
                                        <p:attrNameLst>
                                          <p:attrName>style.visibility</p:attrName>
                                        </p:attrNameLst>
                                      </p:cBhvr>
                                      <p:to>
                                        <p:strVal val="visible"/>
                                      </p:to>
                                    </p:set>
                                    <p:anim calcmode="lin" valueType="num">
                                      <p:cBhvr additive="base">
                                        <p:cTn id="37" dur="500" fill="hold"/>
                                        <p:tgtEl>
                                          <p:spTgt spid="493576"/>
                                        </p:tgtEl>
                                        <p:attrNameLst>
                                          <p:attrName>ppt_x</p:attrName>
                                        </p:attrNameLst>
                                      </p:cBhvr>
                                      <p:tavLst>
                                        <p:tav tm="0">
                                          <p:val>
                                            <p:strVal val="0-#ppt_w/2"/>
                                          </p:val>
                                        </p:tav>
                                        <p:tav tm="100000">
                                          <p:val>
                                            <p:strVal val="#ppt_x"/>
                                          </p:val>
                                        </p:tav>
                                      </p:tavLst>
                                    </p:anim>
                                    <p:anim calcmode="lin" valueType="num">
                                      <p:cBhvr additive="base">
                                        <p:cTn id="38" dur="500" fill="hold"/>
                                        <p:tgtEl>
                                          <p:spTgt spid="49357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93579"/>
                                        </p:tgtEl>
                                        <p:attrNameLst>
                                          <p:attrName>style.visibility</p:attrName>
                                        </p:attrNameLst>
                                      </p:cBhvr>
                                      <p:to>
                                        <p:strVal val="visible"/>
                                      </p:to>
                                    </p:set>
                                    <p:animEffect transition="in" filter="wipe(up)">
                                      <p:cBhvr>
                                        <p:cTn id="43" dur="500"/>
                                        <p:tgtEl>
                                          <p:spTgt spid="493579"/>
                                        </p:tgtEl>
                                      </p:cBhvr>
                                    </p:animEffect>
                                  </p:childTnLst>
                                </p:cTn>
                              </p:par>
                            </p:childTnLst>
                          </p:cTn>
                        </p:par>
                        <p:par>
                          <p:cTn id="44" fill="hold" nodeType="afterGroup">
                            <p:stCondLst>
                              <p:cond delay="500"/>
                            </p:stCondLst>
                            <p:childTnLst>
                              <p:par>
                                <p:cTn id="45" presetID="2" presetClass="entr" presetSubtype="8" fill="hold" grpId="0" nodeType="afterEffect">
                                  <p:stCondLst>
                                    <p:cond delay="0"/>
                                  </p:stCondLst>
                                  <p:childTnLst>
                                    <p:set>
                                      <p:cBhvr>
                                        <p:cTn id="46" dur="1" fill="hold">
                                          <p:stCondLst>
                                            <p:cond delay="0"/>
                                          </p:stCondLst>
                                        </p:cTn>
                                        <p:tgtEl>
                                          <p:spTgt spid="493577"/>
                                        </p:tgtEl>
                                        <p:attrNameLst>
                                          <p:attrName>style.visibility</p:attrName>
                                        </p:attrNameLst>
                                      </p:cBhvr>
                                      <p:to>
                                        <p:strVal val="visible"/>
                                      </p:to>
                                    </p:set>
                                    <p:anim calcmode="lin" valueType="num">
                                      <p:cBhvr additive="base">
                                        <p:cTn id="47" dur="500" fill="hold"/>
                                        <p:tgtEl>
                                          <p:spTgt spid="493577"/>
                                        </p:tgtEl>
                                        <p:attrNameLst>
                                          <p:attrName>ppt_x</p:attrName>
                                        </p:attrNameLst>
                                      </p:cBhvr>
                                      <p:tavLst>
                                        <p:tav tm="0">
                                          <p:val>
                                            <p:strVal val="0-#ppt_w/2"/>
                                          </p:val>
                                        </p:tav>
                                        <p:tav tm="100000">
                                          <p:val>
                                            <p:strVal val="#ppt_x"/>
                                          </p:val>
                                        </p:tav>
                                      </p:tavLst>
                                    </p:anim>
                                    <p:anim calcmode="lin" valueType="num">
                                      <p:cBhvr additive="base">
                                        <p:cTn id="48" dur="500" fill="hold"/>
                                        <p:tgtEl>
                                          <p:spTgt spid="493577"/>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1000"/>
                            </p:stCondLst>
                            <p:childTnLst>
                              <p:par>
                                <p:cTn id="50" presetID="2" presetClass="entr" presetSubtype="2" fill="hold" grpId="0" nodeType="afterEffect">
                                  <p:stCondLst>
                                    <p:cond delay="0"/>
                                  </p:stCondLst>
                                  <p:childTnLst>
                                    <p:set>
                                      <p:cBhvr>
                                        <p:cTn id="51" dur="1" fill="hold">
                                          <p:stCondLst>
                                            <p:cond delay="0"/>
                                          </p:stCondLst>
                                        </p:cTn>
                                        <p:tgtEl>
                                          <p:spTgt spid="493582"/>
                                        </p:tgtEl>
                                        <p:attrNameLst>
                                          <p:attrName>style.visibility</p:attrName>
                                        </p:attrNameLst>
                                      </p:cBhvr>
                                      <p:to>
                                        <p:strVal val="visible"/>
                                      </p:to>
                                    </p:set>
                                    <p:anim calcmode="lin" valueType="num">
                                      <p:cBhvr additive="base">
                                        <p:cTn id="52" dur="500" fill="hold"/>
                                        <p:tgtEl>
                                          <p:spTgt spid="493582"/>
                                        </p:tgtEl>
                                        <p:attrNameLst>
                                          <p:attrName>ppt_x</p:attrName>
                                        </p:attrNameLst>
                                      </p:cBhvr>
                                      <p:tavLst>
                                        <p:tav tm="0">
                                          <p:val>
                                            <p:strVal val="1+#ppt_w/2"/>
                                          </p:val>
                                        </p:tav>
                                        <p:tav tm="100000">
                                          <p:val>
                                            <p:strVal val="#ppt_x"/>
                                          </p:val>
                                        </p:tav>
                                      </p:tavLst>
                                    </p:anim>
                                    <p:anim calcmode="lin" valueType="num">
                                      <p:cBhvr additive="base">
                                        <p:cTn id="53" dur="500" fill="hold"/>
                                        <p:tgtEl>
                                          <p:spTgt spid="493582"/>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493578"/>
                                        </p:tgtEl>
                                        <p:attrNameLst>
                                          <p:attrName>style.visibility</p:attrName>
                                        </p:attrNameLst>
                                      </p:cBhvr>
                                      <p:to>
                                        <p:strVal val="visible"/>
                                      </p:to>
                                    </p:set>
                                    <p:anim calcmode="lin" valueType="num">
                                      <p:cBhvr additive="base">
                                        <p:cTn id="58" dur="500" fill="hold"/>
                                        <p:tgtEl>
                                          <p:spTgt spid="493578"/>
                                        </p:tgtEl>
                                        <p:attrNameLst>
                                          <p:attrName>ppt_x</p:attrName>
                                        </p:attrNameLst>
                                      </p:cBhvr>
                                      <p:tavLst>
                                        <p:tav tm="0">
                                          <p:val>
                                            <p:strVal val="0-#ppt_w/2"/>
                                          </p:val>
                                        </p:tav>
                                        <p:tav tm="100000">
                                          <p:val>
                                            <p:strVal val="#ppt_x"/>
                                          </p:val>
                                        </p:tav>
                                      </p:tavLst>
                                    </p:anim>
                                    <p:anim calcmode="lin" valueType="num">
                                      <p:cBhvr additive="base">
                                        <p:cTn id="59" dur="500" fill="hold"/>
                                        <p:tgtEl>
                                          <p:spTgt spid="4935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autoUpdateAnimBg="0"/>
      <p:bldP spid="493572" grpId="0" animBg="1" autoUpdateAnimBg="0"/>
      <p:bldP spid="493573" grpId="0" animBg="1" autoUpdateAnimBg="0"/>
      <p:bldP spid="493574" grpId="0" autoUpdateAnimBg="0"/>
      <p:bldP spid="493576" grpId="0" autoUpdateAnimBg="0"/>
      <p:bldP spid="493577" grpId="0" autoUpdateAnimBg="0"/>
      <p:bldP spid="493578" grpId="0" animBg="1" autoUpdateAnimBg="0"/>
      <p:bldP spid="493579" grpId="0" animBg="1" autoUpdateAnimBg="0"/>
      <p:bldP spid="493581" grpId="0" autoUpdateAnimBg="0"/>
      <p:bldP spid="49358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1026">
            <a:extLst>
              <a:ext uri="{FF2B5EF4-FFF2-40B4-BE49-F238E27FC236}">
                <a16:creationId xmlns:a16="http://schemas.microsoft.com/office/drawing/2014/main" id="{81E67B75-C143-4B80-8D23-D5C5FCA91A42}"/>
              </a:ext>
            </a:extLst>
          </p:cNvPr>
          <p:cNvSpPr>
            <a:spLocks noGrp="1" noChangeArrowheads="1"/>
          </p:cNvSpPr>
          <p:nvPr>
            <p:ph type="title"/>
          </p:nvPr>
        </p:nvSpPr>
        <p:spPr>
          <a:xfrm>
            <a:off x="685800" y="228600"/>
            <a:ext cx="7772400" cy="762000"/>
          </a:xfrm>
        </p:spPr>
        <p:txBody>
          <a:bodyPr/>
          <a:lstStyle/>
          <a:p>
            <a:pPr eaLnBrk="1" hangingPunct="1"/>
            <a:r>
              <a:rPr kumimoji="1" lang="en-GB" altLang="zh-CN" b="1">
                <a:latin typeface="Times New Roman" panose="02020603050405020304" pitchFamily="18" charset="0"/>
                <a:ea typeface="楷体_GB2312" pitchFamily="49" charset="-122"/>
              </a:rPr>
              <a:t>Decrease of exergy principle</a:t>
            </a:r>
            <a:endParaRPr lang="en-US" altLang="zh-CN" b="1">
              <a:latin typeface="楷体_GB2312" pitchFamily="49" charset="-122"/>
              <a:ea typeface="楷体_GB2312" pitchFamily="49" charset="-122"/>
            </a:endParaRPr>
          </a:p>
        </p:txBody>
      </p:sp>
      <p:sp>
        <p:nvSpPr>
          <p:cNvPr id="155651" name="Rectangle 1027">
            <a:extLst>
              <a:ext uri="{FF2B5EF4-FFF2-40B4-BE49-F238E27FC236}">
                <a16:creationId xmlns:a16="http://schemas.microsoft.com/office/drawing/2014/main" id="{0BBB5668-578B-41C2-AF84-F0C6EBE9EC8B}"/>
              </a:ext>
            </a:extLst>
          </p:cNvPr>
          <p:cNvSpPr>
            <a:spLocks noChangeArrowheads="1"/>
          </p:cNvSpPr>
          <p:nvPr/>
        </p:nvSpPr>
        <p:spPr bwMode="auto">
          <a:xfrm>
            <a:off x="304800" y="1219200"/>
            <a:ext cx="86106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SzTx/>
              <a:buFontTx/>
              <a:buNone/>
            </a:pPr>
            <a:r>
              <a:rPr lang="en-GB" altLang="zh-CN" sz="3600">
                <a:solidFill>
                  <a:srgbClr val="00FF00"/>
                </a:solidFill>
                <a:latin typeface="Times New Roman" panose="02020603050405020304" pitchFamily="18" charset="0"/>
                <a:ea typeface="楷体_GB2312" pitchFamily="49" charset="-122"/>
              </a:rPr>
              <a:t>       The exergy of an isolated system during a process always decreases or, in the limiting case of a reversible process, remains constant</a:t>
            </a:r>
            <a:endParaRPr lang="en-US" altLang="zh-CN" sz="3600">
              <a:solidFill>
                <a:srgbClr val="00FF00"/>
              </a:solidFill>
              <a:latin typeface="Times New Roman" panose="02020603050405020304" pitchFamily="18" charset="0"/>
              <a:ea typeface="楷体_GB2312" pitchFamily="49" charset="-122"/>
            </a:endParaRPr>
          </a:p>
        </p:txBody>
      </p:sp>
      <p:sp>
        <p:nvSpPr>
          <p:cNvPr id="155652" name="Rectangle 1028">
            <a:extLst>
              <a:ext uri="{FF2B5EF4-FFF2-40B4-BE49-F238E27FC236}">
                <a16:creationId xmlns:a16="http://schemas.microsoft.com/office/drawing/2014/main" id="{618E80D6-7831-4E22-AEC5-F6D9C8714A52}"/>
              </a:ext>
            </a:extLst>
          </p:cNvPr>
          <p:cNvSpPr>
            <a:spLocks noChangeArrowheads="1"/>
          </p:cNvSpPr>
          <p:nvPr/>
        </p:nvSpPr>
        <p:spPr bwMode="auto">
          <a:xfrm>
            <a:off x="533400" y="5181600"/>
            <a:ext cx="7162800" cy="12192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000000"/>
                </a:solidFill>
                <a:latin typeface="Times New Roman" panose="02020603050405020304" pitchFamily="18" charset="0"/>
              </a:rPr>
              <a:t>任何一孤立系， </a:t>
            </a:r>
            <a:r>
              <a:rPr kumimoji="0" lang="en-US" altLang="zh-CN" i="1">
                <a:solidFill>
                  <a:srgbClr val="000000"/>
                </a:solidFill>
                <a:latin typeface="Times New Roman" panose="02020603050405020304" pitchFamily="18" charset="0"/>
              </a:rPr>
              <a:t>Ex</a:t>
            </a:r>
            <a:r>
              <a:rPr kumimoji="0" lang="zh-CN" altLang="en-US">
                <a:solidFill>
                  <a:srgbClr val="000000"/>
                </a:solidFill>
                <a:latin typeface="Times New Roman" panose="02020603050405020304" pitchFamily="18" charset="0"/>
              </a:rPr>
              <a:t>只能不变或减少，</a:t>
            </a:r>
          </a:p>
          <a:p>
            <a:pPr eaLnBrk="1" hangingPunct="1">
              <a:buFontTx/>
              <a:buNone/>
            </a:pPr>
            <a:r>
              <a:rPr kumimoji="0" lang="zh-CN" altLang="en-US">
                <a:solidFill>
                  <a:srgbClr val="000000"/>
                </a:solidFill>
                <a:latin typeface="Times New Roman" panose="02020603050405020304" pitchFamily="18" charset="0"/>
              </a:rPr>
              <a:t>不能增加</a:t>
            </a:r>
            <a:r>
              <a:rPr kumimoji="0" lang="en-US" altLang="zh-CN">
                <a:solidFill>
                  <a:srgbClr val="000000"/>
                </a:solidFill>
                <a:latin typeface="Times New Roman" panose="02020603050405020304" pitchFamily="18" charset="0"/>
                <a:cs typeface="Times New Roman" panose="02020603050405020304" pitchFamily="18" charset="0"/>
              </a:rPr>
              <a:t>——</a:t>
            </a:r>
            <a:r>
              <a:rPr kumimoji="0" lang="en-US" altLang="zh-CN" sz="2800">
                <a:solidFill>
                  <a:srgbClr val="000000"/>
                </a:solidFill>
                <a:latin typeface="Times New Roman" panose="02020603050405020304" pitchFamily="18" charset="0"/>
              </a:rPr>
              <a:t> </a:t>
            </a:r>
            <a:r>
              <a:rPr kumimoji="0" lang="zh-CN" altLang="en-US">
                <a:solidFill>
                  <a:srgbClr val="000000"/>
                </a:solidFill>
                <a:latin typeface="Times New Roman" panose="02020603050405020304" pitchFamily="18" charset="0"/>
              </a:rPr>
              <a:t>孤立系</a:t>
            </a:r>
            <a:r>
              <a:rPr kumimoji="0" lang="en-US" altLang="zh-CN" i="1">
                <a:solidFill>
                  <a:srgbClr val="000000"/>
                </a:solidFill>
                <a:latin typeface="Times New Roman" panose="02020603050405020304" pitchFamily="18" charset="0"/>
              </a:rPr>
              <a:t>Ex</a:t>
            </a:r>
            <a:r>
              <a:rPr kumimoji="0" lang="zh-CN" altLang="en-US">
                <a:solidFill>
                  <a:srgbClr val="000000"/>
                </a:solidFill>
                <a:latin typeface="Times New Roman" panose="02020603050405020304" pitchFamily="18" charset="0"/>
              </a:rPr>
              <a:t>减原理</a:t>
            </a:r>
            <a:r>
              <a:rPr kumimoji="0" lang="zh-CN" altLang="en-US" sz="2800">
                <a:solidFill>
                  <a:schemeClr val="tx2"/>
                </a:solidFill>
                <a:latin typeface="Times New Roman" panose="02020603050405020304" pitchFamily="18" charset="0"/>
              </a:rPr>
              <a:t> </a:t>
            </a:r>
          </a:p>
        </p:txBody>
      </p:sp>
      <p:sp>
        <p:nvSpPr>
          <p:cNvPr id="155653" name="Rectangle 1029">
            <a:extLst>
              <a:ext uri="{FF2B5EF4-FFF2-40B4-BE49-F238E27FC236}">
                <a16:creationId xmlns:a16="http://schemas.microsoft.com/office/drawing/2014/main" id="{5D6264A6-8EAD-4C5D-A80F-01B1E9BBF068}"/>
              </a:ext>
            </a:extLst>
          </p:cNvPr>
          <p:cNvSpPr>
            <a:spLocks noChangeArrowheads="1"/>
          </p:cNvSpPr>
          <p:nvPr/>
        </p:nvSpPr>
        <p:spPr bwMode="auto">
          <a:xfrm>
            <a:off x="381000" y="3352800"/>
            <a:ext cx="7935913"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SzTx/>
              <a:buFontTx/>
              <a:buNone/>
            </a:pPr>
            <a:r>
              <a:rPr lang="en-GB" altLang="zh-CN" sz="3600">
                <a:solidFill>
                  <a:srgbClr val="00FF00"/>
                </a:solidFill>
                <a:latin typeface="Times New Roman" panose="02020603050405020304" pitchFamily="18" charset="0"/>
                <a:ea typeface="楷体_GB2312" pitchFamily="49" charset="-122"/>
              </a:rPr>
              <a:t>      </a:t>
            </a:r>
            <a:r>
              <a:rPr lang="en-GB" altLang="zh-CN" sz="3600">
                <a:latin typeface="Times New Roman" panose="02020603050405020304" pitchFamily="18" charset="0"/>
                <a:ea typeface="楷体_GB2312" pitchFamily="49" charset="-122"/>
              </a:rPr>
              <a:t>In other words</a:t>
            </a:r>
            <a:r>
              <a:rPr lang="en-GB" altLang="zh-CN" sz="3600">
                <a:solidFill>
                  <a:srgbClr val="00FF00"/>
                </a:solidFill>
                <a:latin typeface="Times New Roman" panose="02020603050405020304" pitchFamily="18" charset="0"/>
                <a:ea typeface="楷体_GB2312" pitchFamily="49" charset="-122"/>
              </a:rPr>
              <a:t>, it never increases and exergy is destroyed during an actual process</a:t>
            </a:r>
            <a:endParaRPr lang="en-US" altLang="zh-CN" sz="3600">
              <a:solidFill>
                <a:srgbClr val="00FF00"/>
              </a:solidFill>
              <a:latin typeface="Times New Roman" panose="02020603050405020304" pitchFamily="18" charset="0"/>
              <a:ea typeface="楷体_GB2312" pitchFamily="49"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B4B36826-0E95-4DFB-A274-DE0167FE8B5E}"/>
              </a:ext>
            </a:extLst>
          </p:cNvPr>
          <p:cNvSpPr>
            <a:spLocks noGrp="1" noChangeArrowheads="1"/>
          </p:cNvSpPr>
          <p:nvPr>
            <p:ph type="title"/>
          </p:nvPr>
        </p:nvSpPr>
        <p:spPr>
          <a:xfrm>
            <a:off x="685800" y="198438"/>
            <a:ext cx="7772400" cy="823912"/>
          </a:xfrm>
        </p:spPr>
        <p:txBody>
          <a:bodyPr/>
          <a:lstStyle/>
          <a:p>
            <a:pPr eaLnBrk="1" hangingPunct="1"/>
            <a:r>
              <a:rPr kumimoji="1" lang="zh-CN" altLang="en-US" sz="4800" b="1">
                <a:latin typeface="Times New Roman" panose="02020603050405020304" pitchFamily="18" charset="0"/>
                <a:ea typeface="楷体_GB2312" pitchFamily="49" charset="-122"/>
              </a:rPr>
              <a:t>热量的</a:t>
            </a:r>
            <a:r>
              <a:rPr lang="en-US" altLang="zh-CN" b="1" i="1">
                <a:latin typeface="Times New Roman" panose="02020603050405020304" pitchFamily="18" charset="0"/>
                <a:ea typeface="楷体_GB2312" pitchFamily="49" charset="-122"/>
              </a:rPr>
              <a:t>Ex</a:t>
            </a:r>
            <a:r>
              <a:rPr kumimoji="1" lang="zh-CN" altLang="en-US" sz="4800" b="1">
                <a:latin typeface="Times New Roman" panose="02020603050405020304" pitchFamily="18" charset="0"/>
                <a:ea typeface="楷体_GB2312" pitchFamily="49" charset="-122"/>
              </a:rPr>
              <a:t>与</a:t>
            </a:r>
            <a:r>
              <a:rPr kumimoji="1" lang="en-US" altLang="zh-CN" sz="4800" b="1" i="1">
                <a:latin typeface="Times New Roman" panose="02020603050405020304" pitchFamily="18" charset="0"/>
              </a:rPr>
              <a:t>An</a:t>
            </a:r>
            <a:endParaRPr lang="en-US" altLang="zh-CN" sz="4800" b="1">
              <a:latin typeface="Times New Roman" panose="02020603050405020304" pitchFamily="18" charset="0"/>
              <a:ea typeface="楷体_GB2312" pitchFamily="49" charset="-122"/>
            </a:endParaRPr>
          </a:p>
        </p:txBody>
      </p:sp>
      <p:sp>
        <p:nvSpPr>
          <p:cNvPr id="494595" name="Rectangle 3">
            <a:extLst>
              <a:ext uri="{FF2B5EF4-FFF2-40B4-BE49-F238E27FC236}">
                <a16:creationId xmlns:a16="http://schemas.microsoft.com/office/drawing/2014/main" id="{B4D3AF4D-D19F-4F6B-A9C7-EF3281FE8FC0}"/>
              </a:ext>
            </a:extLst>
          </p:cNvPr>
          <p:cNvSpPr>
            <a:spLocks noGrp="1" noChangeArrowheads="1"/>
          </p:cNvSpPr>
          <p:nvPr>
            <p:ph type="body" idx="1"/>
          </p:nvPr>
        </p:nvSpPr>
        <p:spPr>
          <a:xfrm>
            <a:off x="152400" y="1143000"/>
            <a:ext cx="4724400" cy="609600"/>
          </a:xfrm>
        </p:spPr>
        <p:txBody>
          <a:bodyPr/>
          <a:lstStyle/>
          <a:p>
            <a:pPr eaLnBrk="1" hangingPunct="1">
              <a:buFontTx/>
              <a:buNone/>
            </a:pPr>
            <a:r>
              <a:rPr lang="en-US" altLang="zh-CN" b="1">
                <a:solidFill>
                  <a:schemeClr val="accent1"/>
                </a:solidFill>
                <a:latin typeface="Times New Roman" panose="02020603050405020304" pitchFamily="18" charset="0"/>
              </a:rPr>
              <a:t>  </a:t>
            </a:r>
            <a:r>
              <a:rPr lang="en-US" altLang="zh-CN" b="1">
                <a:solidFill>
                  <a:srgbClr val="00FF00"/>
                </a:solidFill>
                <a:latin typeface="Times New Roman" panose="02020603050405020304" pitchFamily="18" charset="0"/>
              </a:rPr>
              <a:t>1</a:t>
            </a:r>
            <a:r>
              <a:rPr lang="zh-CN" altLang="en-US" b="1">
                <a:solidFill>
                  <a:srgbClr val="00FF00"/>
                </a:solidFill>
                <a:latin typeface="Times New Roman" panose="02020603050405020304" pitchFamily="18" charset="0"/>
              </a:rPr>
              <a:t>、</a:t>
            </a:r>
            <a:r>
              <a:rPr lang="zh-CN" altLang="en-US" b="1">
                <a:latin typeface="Times New Roman" panose="02020603050405020304" pitchFamily="18" charset="0"/>
              </a:rPr>
              <a:t>恒温热源 </a:t>
            </a:r>
            <a:r>
              <a:rPr lang="en-US" altLang="zh-CN" b="1" i="1">
                <a:solidFill>
                  <a:srgbClr val="00FF00"/>
                </a:solidFill>
                <a:latin typeface="Times New Roman" panose="02020603050405020304" pitchFamily="18" charset="0"/>
              </a:rPr>
              <a:t>T </a:t>
            </a:r>
            <a:r>
              <a:rPr lang="zh-CN" altLang="zh-CN" b="1">
                <a:latin typeface="Times New Roman" panose="02020603050405020304" pitchFamily="18" charset="0"/>
              </a:rPr>
              <a:t>下的</a:t>
            </a:r>
            <a:r>
              <a:rPr lang="zh-CN" altLang="zh-CN" b="1">
                <a:solidFill>
                  <a:schemeClr val="tx2"/>
                </a:solidFill>
                <a:latin typeface="Times New Roman" panose="02020603050405020304" pitchFamily="18" charset="0"/>
              </a:rPr>
              <a:t> </a:t>
            </a:r>
            <a:r>
              <a:rPr lang="en-US" altLang="zh-CN" b="1" i="1">
                <a:solidFill>
                  <a:srgbClr val="FFFF00"/>
                </a:solidFill>
                <a:latin typeface="Times New Roman" panose="02020603050405020304" pitchFamily="18" charset="0"/>
              </a:rPr>
              <a:t>Q</a:t>
            </a:r>
            <a:endParaRPr lang="en-US" altLang="zh-CN" b="1">
              <a:solidFill>
                <a:srgbClr val="FFFF00"/>
              </a:solidFill>
              <a:latin typeface="Times New Roman" panose="02020603050405020304" pitchFamily="18" charset="0"/>
            </a:endParaRPr>
          </a:p>
        </p:txBody>
      </p:sp>
      <p:sp>
        <p:nvSpPr>
          <p:cNvPr id="494597" name="Rectangle 5">
            <a:extLst>
              <a:ext uri="{FF2B5EF4-FFF2-40B4-BE49-F238E27FC236}">
                <a16:creationId xmlns:a16="http://schemas.microsoft.com/office/drawing/2014/main" id="{E2D7DC7F-6F83-4B1E-922B-79419909CC7B}"/>
              </a:ext>
            </a:extLst>
          </p:cNvPr>
          <p:cNvSpPr>
            <a:spLocks noChangeArrowheads="1"/>
          </p:cNvSpPr>
          <p:nvPr/>
        </p:nvSpPr>
        <p:spPr bwMode="auto">
          <a:xfrm>
            <a:off x="533400" y="1828800"/>
            <a:ext cx="6781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i="1">
                <a:solidFill>
                  <a:srgbClr val="00FF00"/>
                </a:solidFill>
                <a:latin typeface="Times New Roman" panose="02020603050405020304" pitchFamily="18" charset="0"/>
              </a:rPr>
              <a:t>Ex</a:t>
            </a:r>
            <a:r>
              <a:rPr kumimoji="0" lang="en-US" altLang="zh-CN" baseline="-25000">
                <a:solidFill>
                  <a:srgbClr val="00FF00"/>
                </a:solidFill>
                <a:latin typeface="Times New Roman" panose="02020603050405020304" pitchFamily="18" charset="0"/>
              </a:rPr>
              <a:t>Q</a:t>
            </a:r>
            <a:r>
              <a:rPr kumimoji="0" lang="en-US" altLang="zh-CN">
                <a:latin typeface="Times New Roman" panose="02020603050405020304" pitchFamily="18" charset="0"/>
              </a:rPr>
              <a:t>: </a:t>
            </a:r>
            <a:r>
              <a:rPr kumimoji="0" lang="en-US" altLang="zh-CN" i="1">
                <a:solidFill>
                  <a:srgbClr val="FFFF00"/>
                </a:solidFill>
                <a:latin typeface="Times New Roman" panose="02020603050405020304" pitchFamily="18" charset="0"/>
              </a:rPr>
              <a:t>Q</a:t>
            </a:r>
            <a:r>
              <a:rPr kumimoji="0" lang="zh-CN" altLang="en-US">
                <a:latin typeface="Times New Roman" panose="02020603050405020304" pitchFamily="18" charset="0"/>
              </a:rPr>
              <a:t>中最大可能转换为功的部分</a:t>
            </a:r>
            <a:r>
              <a:rPr kumimoji="0" lang="zh-CN" altLang="en-US" sz="2800">
                <a:solidFill>
                  <a:srgbClr val="FFCC99"/>
                </a:solidFill>
                <a:latin typeface="Times New Roman" panose="02020603050405020304" pitchFamily="18" charset="0"/>
              </a:rPr>
              <a:t>  </a:t>
            </a:r>
          </a:p>
        </p:txBody>
      </p:sp>
      <p:sp>
        <p:nvSpPr>
          <p:cNvPr id="494601" name="Rectangle 9">
            <a:extLst>
              <a:ext uri="{FF2B5EF4-FFF2-40B4-BE49-F238E27FC236}">
                <a16:creationId xmlns:a16="http://schemas.microsoft.com/office/drawing/2014/main" id="{DBB6FE44-557F-496E-928D-0BFEA03AC5FA}"/>
              </a:ext>
            </a:extLst>
          </p:cNvPr>
          <p:cNvSpPr>
            <a:spLocks noChangeArrowheads="1"/>
          </p:cNvSpPr>
          <p:nvPr/>
        </p:nvSpPr>
        <p:spPr bwMode="auto">
          <a:xfrm>
            <a:off x="7315200" y="3429000"/>
            <a:ext cx="1143000" cy="1676400"/>
          </a:xfrm>
          <a:prstGeom prst="rect">
            <a:avLst/>
          </a:prstGeom>
          <a:noFill/>
          <a:ln w="3175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494602" name="Line 10">
            <a:extLst>
              <a:ext uri="{FF2B5EF4-FFF2-40B4-BE49-F238E27FC236}">
                <a16:creationId xmlns:a16="http://schemas.microsoft.com/office/drawing/2014/main" id="{8BA621FD-17DA-4A23-AEE5-0A0D00D6D61F}"/>
              </a:ext>
            </a:extLst>
          </p:cNvPr>
          <p:cNvSpPr>
            <a:spLocks noChangeShapeType="1"/>
          </p:cNvSpPr>
          <p:nvPr/>
        </p:nvSpPr>
        <p:spPr bwMode="auto">
          <a:xfrm>
            <a:off x="7315200" y="3429000"/>
            <a:ext cx="0" cy="2530475"/>
          </a:xfrm>
          <a:prstGeom prst="line">
            <a:avLst/>
          </a:prstGeom>
          <a:noFill/>
          <a:ln w="3175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4603" name="Line 11">
            <a:extLst>
              <a:ext uri="{FF2B5EF4-FFF2-40B4-BE49-F238E27FC236}">
                <a16:creationId xmlns:a16="http://schemas.microsoft.com/office/drawing/2014/main" id="{5E8DA25D-D164-42A8-919C-3B1ED7DF8DF5}"/>
              </a:ext>
            </a:extLst>
          </p:cNvPr>
          <p:cNvSpPr>
            <a:spLocks noChangeShapeType="1"/>
          </p:cNvSpPr>
          <p:nvPr/>
        </p:nvSpPr>
        <p:spPr bwMode="auto">
          <a:xfrm>
            <a:off x="8458200" y="3429000"/>
            <a:ext cx="0" cy="2530475"/>
          </a:xfrm>
          <a:prstGeom prst="line">
            <a:avLst/>
          </a:prstGeom>
          <a:noFill/>
          <a:ln w="3175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4604" name="Line 12">
            <a:extLst>
              <a:ext uri="{FF2B5EF4-FFF2-40B4-BE49-F238E27FC236}">
                <a16:creationId xmlns:a16="http://schemas.microsoft.com/office/drawing/2014/main" id="{664048CC-0D78-40FD-9C5C-B6229E430D1C}"/>
              </a:ext>
            </a:extLst>
          </p:cNvPr>
          <p:cNvSpPr>
            <a:spLocks noChangeShapeType="1"/>
          </p:cNvSpPr>
          <p:nvPr/>
        </p:nvSpPr>
        <p:spPr bwMode="auto">
          <a:xfrm flipH="1">
            <a:off x="6553200" y="5105400"/>
            <a:ext cx="762000" cy="0"/>
          </a:xfrm>
          <a:prstGeom prst="line">
            <a:avLst/>
          </a:prstGeom>
          <a:noFill/>
          <a:ln w="31750">
            <a:solidFill>
              <a:schemeClr val="accent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23">
            <a:extLst>
              <a:ext uri="{FF2B5EF4-FFF2-40B4-BE49-F238E27FC236}">
                <a16:creationId xmlns:a16="http://schemas.microsoft.com/office/drawing/2014/main" id="{3B9F7DB6-5AA4-4769-A329-6054F186F917}"/>
              </a:ext>
            </a:extLst>
          </p:cNvPr>
          <p:cNvGrpSpPr>
            <a:grpSpLocks/>
          </p:cNvGrpSpPr>
          <p:nvPr/>
        </p:nvGrpSpPr>
        <p:grpSpPr bwMode="auto">
          <a:xfrm>
            <a:off x="6096000" y="2667000"/>
            <a:ext cx="2971800" cy="3886200"/>
            <a:chOff x="3840" y="1680"/>
            <a:chExt cx="1872" cy="2448"/>
          </a:xfrm>
        </p:grpSpPr>
        <p:sp>
          <p:nvSpPr>
            <p:cNvPr id="157715" name="Rectangle 6">
              <a:extLst>
                <a:ext uri="{FF2B5EF4-FFF2-40B4-BE49-F238E27FC236}">
                  <a16:creationId xmlns:a16="http://schemas.microsoft.com/office/drawing/2014/main" id="{B72C5B6D-1F56-489C-856A-22A7891E06D2}"/>
                </a:ext>
              </a:extLst>
            </p:cNvPr>
            <p:cNvSpPr>
              <a:spLocks noChangeArrowheads="1"/>
            </p:cNvSpPr>
            <p:nvPr/>
          </p:nvSpPr>
          <p:spPr bwMode="auto">
            <a:xfrm>
              <a:off x="3840" y="168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endParaRPr kumimoji="0" lang="en-US" altLang="zh-CN" b="0">
                <a:solidFill>
                  <a:srgbClr val="00FF00"/>
                </a:solidFill>
                <a:latin typeface="Times New Roman" panose="02020603050405020304" pitchFamily="18" charset="0"/>
              </a:endParaRPr>
            </a:p>
          </p:txBody>
        </p:sp>
        <p:sp>
          <p:nvSpPr>
            <p:cNvPr id="157716" name="Line 7">
              <a:extLst>
                <a:ext uri="{FF2B5EF4-FFF2-40B4-BE49-F238E27FC236}">
                  <a16:creationId xmlns:a16="http://schemas.microsoft.com/office/drawing/2014/main" id="{876ADD16-E43A-4C1A-82DE-028B159CE233}"/>
                </a:ext>
              </a:extLst>
            </p:cNvPr>
            <p:cNvSpPr>
              <a:spLocks noChangeShapeType="1"/>
            </p:cNvSpPr>
            <p:nvPr/>
          </p:nvSpPr>
          <p:spPr bwMode="auto">
            <a:xfrm flipV="1">
              <a:off x="4128" y="1728"/>
              <a:ext cx="0" cy="2016"/>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17" name="Line 8">
              <a:extLst>
                <a:ext uri="{FF2B5EF4-FFF2-40B4-BE49-F238E27FC236}">
                  <a16:creationId xmlns:a16="http://schemas.microsoft.com/office/drawing/2014/main" id="{6B884427-84CC-40F5-9871-72EE2A8E84B1}"/>
                </a:ext>
              </a:extLst>
            </p:cNvPr>
            <p:cNvSpPr>
              <a:spLocks noChangeShapeType="1"/>
            </p:cNvSpPr>
            <p:nvPr/>
          </p:nvSpPr>
          <p:spPr bwMode="auto">
            <a:xfrm>
              <a:off x="4128" y="3744"/>
              <a:ext cx="1584" cy="0"/>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18" name="Rectangle 13">
              <a:extLst>
                <a:ext uri="{FF2B5EF4-FFF2-40B4-BE49-F238E27FC236}">
                  <a16:creationId xmlns:a16="http://schemas.microsoft.com/office/drawing/2014/main" id="{4E686EA0-B05A-402B-8DA9-B6090E2A9338}"/>
                </a:ext>
              </a:extLst>
            </p:cNvPr>
            <p:cNvSpPr>
              <a:spLocks noChangeArrowheads="1"/>
            </p:cNvSpPr>
            <p:nvPr/>
          </p:nvSpPr>
          <p:spPr bwMode="auto">
            <a:xfrm>
              <a:off x="5280" y="3792"/>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S</a:t>
              </a:r>
              <a:endParaRPr kumimoji="0" lang="en-US" altLang="zh-CN" b="0">
                <a:solidFill>
                  <a:schemeClr val="tx2"/>
                </a:solidFill>
                <a:latin typeface="Times New Roman" panose="02020603050405020304" pitchFamily="18" charset="0"/>
              </a:endParaRPr>
            </a:p>
          </p:txBody>
        </p:sp>
      </p:grpSp>
      <p:sp>
        <p:nvSpPr>
          <p:cNvPr id="494606" name="Rectangle 14">
            <a:extLst>
              <a:ext uri="{FF2B5EF4-FFF2-40B4-BE49-F238E27FC236}">
                <a16:creationId xmlns:a16="http://schemas.microsoft.com/office/drawing/2014/main" id="{AEFBE9C0-E4ED-4DB3-80B0-ED0D76AFF654}"/>
              </a:ext>
            </a:extLst>
          </p:cNvPr>
          <p:cNvSpPr>
            <a:spLocks noChangeArrowheads="1"/>
          </p:cNvSpPr>
          <p:nvPr/>
        </p:nvSpPr>
        <p:spPr bwMode="auto">
          <a:xfrm>
            <a:off x="6019800" y="48006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494607" name="Rectangle 15">
            <a:extLst>
              <a:ext uri="{FF2B5EF4-FFF2-40B4-BE49-F238E27FC236}">
                <a16:creationId xmlns:a16="http://schemas.microsoft.com/office/drawing/2014/main" id="{08F0B336-8DA4-4A0A-9001-1FFF0975BE7F}"/>
              </a:ext>
            </a:extLst>
          </p:cNvPr>
          <p:cNvSpPr>
            <a:spLocks noChangeArrowheads="1"/>
          </p:cNvSpPr>
          <p:nvPr/>
        </p:nvSpPr>
        <p:spPr bwMode="auto">
          <a:xfrm>
            <a:off x="7467600" y="3886200"/>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Ex</a:t>
            </a:r>
            <a:r>
              <a:rPr kumimoji="0" lang="en-US" altLang="zh-CN" i="1" baseline="-25000">
                <a:solidFill>
                  <a:srgbClr val="00FF00"/>
                </a:solidFill>
                <a:latin typeface="Times New Roman" panose="02020603050405020304" pitchFamily="18" charset="0"/>
              </a:rPr>
              <a:t>Q</a:t>
            </a:r>
            <a:endParaRPr kumimoji="0" lang="en-US" altLang="zh-CN" b="0">
              <a:solidFill>
                <a:srgbClr val="00FF00"/>
              </a:solidFill>
              <a:latin typeface="Times New Roman" panose="02020603050405020304" pitchFamily="18" charset="0"/>
            </a:endParaRPr>
          </a:p>
        </p:txBody>
      </p:sp>
      <p:sp>
        <p:nvSpPr>
          <p:cNvPr id="494608" name="Rectangle 16">
            <a:extLst>
              <a:ext uri="{FF2B5EF4-FFF2-40B4-BE49-F238E27FC236}">
                <a16:creationId xmlns:a16="http://schemas.microsoft.com/office/drawing/2014/main" id="{481BCA48-FD85-4579-9A37-FDEF74CE3CA1}"/>
              </a:ext>
            </a:extLst>
          </p:cNvPr>
          <p:cNvSpPr>
            <a:spLocks noChangeArrowheads="1"/>
          </p:cNvSpPr>
          <p:nvPr/>
        </p:nvSpPr>
        <p:spPr bwMode="auto">
          <a:xfrm>
            <a:off x="7391400" y="5105400"/>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i="1">
                <a:solidFill>
                  <a:srgbClr val="FFFF00"/>
                </a:solidFill>
                <a:latin typeface="Times New Roman" panose="02020603050405020304" pitchFamily="18" charset="0"/>
              </a:rPr>
              <a:t>An</a:t>
            </a:r>
            <a:r>
              <a:rPr kumimoji="0" lang="en-US" altLang="zh-CN" sz="2800" i="1" baseline="-25000">
                <a:solidFill>
                  <a:srgbClr val="FFFF00"/>
                </a:solidFill>
                <a:latin typeface="Times New Roman" panose="02020603050405020304" pitchFamily="18" charset="0"/>
              </a:rPr>
              <a:t>Q</a:t>
            </a:r>
            <a:endParaRPr kumimoji="0" lang="en-US" altLang="zh-CN" b="0">
              <a:solidFill>
                <a:srgbClr val="FFFF00"/>
              </a:solidFill>
              <a:latin typeface="Times New Roman" panose="02020603050405020304" pitchFamily="18" charset="0"/>
            </a:endParaRPr>
          </a:p>
        </p:txBody>
      </p:sp>
      <p:sp>
        <p:nvSpPr>
          <p:cNvPr id="494609" name="Rectangle 17">
            <a:extLst>
              <a:ext uri="{FF2B5EF4-FFF2-40B4-BE49-F238E27FC236}">
                <a16:creationId xmlns:a16="http://schemas.microsoft.com/office/drawing/2014/main" id="{F0E77B48-AA6F-498E-9C03-B4E4E8B19267}"/>
              </a:ext>
            </a:extLst>
          </p:cNvPr>
          <p:cNvSpPr>
            <a:spLocks noChangeArrowheads="1"/>
          </p:cNvSpPr>
          <p:nvPr/>
        </p:nvSpPr>
        <p:spPr bwMode="auto">
          <a:xfrm>
            <a:off x="685800" y="2514600"/>
            <a:ext cx="320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solidFill>
                  <a:srgbClr val="00FF00"/>
                </a:solidFill>
                <a:latin typeface="Times New Roman" panose="02020603050405020304" pitchFamily="18" charset="0"/>
              </a:rPr>
              <a:t>卡诺循环的功</a:t>
            </a:r>
            <a:r>
              <a:rPr kumimoji="0" lang="zh-CN" altLang="en-US" sz="2800">
                <a:solidFill>
                  <a:srgbClr val="FFCC99"/>
                </a:solidFill>
                <a:latin typeface="Times New Roman" panose="02020603050405020304" pitchFamily="18" charset="0"/>
              </a:rPr>
              <a:t>  </a:t>
            </a:r>
            <a:endParaRPr kumimoji="0" lang="zh-CN" altLang="en-US" b="0">
              <a:latin typeface="Times New Roman" panose="02020603050405020304" pitchFamily="18" charset="0"/>
            </a:endParaRPr>
          </a:p>
        </p:txBody>
      </p:sp>
      <p:graphicFrame>
        <p:nvGraphicFramePr>
          <p:cNvPr id="494610" name="Object 18">
            <a:extLst>
              <a:ext uri="{FF2B5EF4-FFF2-40B4-BE49-F238E27FC236}">
                <a16:creationId xmlns:a16="http://schemas.microsoft.com/office/drawing/2014/main" id="{6226BB7A-8C97-4746-AAD7-3D290A73D235}"/>
              </a:ext>
            </a:extLst>
          </p:cNvPr>
          <p:cNvGraphicFramePr>
            <a:graphicFrameLocks noChangeAspect="1"/>
          </p:cNvGraphicFramePr>
          <p:nvPr/>
        </p:nvGraphicFramePr>
        <p:xfrm>
          <a:off x="39688" y="3068638"/>
          <a:ext cx="6056312" cy="1851025"/>
        </p:xfrm>
        <a:graphic>
          <a:graphicData uri="http://schemas.openxmlformats.org/presentationml/2006/ole">
            <mc:AlternateContent xmlns:mc="http://schemas.openxmlformats.org/markup-compatibility/2006">
              <mc:Choice xmlns:v="urn:schemas-microsoft-com:vml" Requires="v">
                <p:oleObj spid="_x0000_s157770" name="Equation" r:id="rId4" imgW="2203546" imgH="653959" progId="Equation.DSMT4">
                  <p:embed/>
                </p:oleObj>
              </mc:Choice>
              <mc:Fallback>
                <p:oleObj name="Equation" r:id="rId4" imgW="2203546" imgH="653959" progId="Equation.DSMT4">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88" y="3068638"/>
                        <a:ext cx="6056312" cy="18510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4611" name="Object 19">
            <a:extLst>
              <a:ext uri="{FF2B5EF4-FFF2-40B4-BE49-F238E27FC236}">
                <a16:creationId xmlns:a16="http://schemas.microsoft.com/office/drawing/2014/main" id="{6B75CC59-68CE-4FBF-8DF6-A7C4F55710AE}"/>
              </a:ext>
            </a:extLst>
          </p:cNvPr>
          <p:cNvGraphicFramePr>
            <a:graphicFrameLocks noChangeAspect="1"/>
          </p:cNvGraphicFramePr>
          <p:nvPr/>
        </p:nvGraphicFramePr>
        <p:xfrm>
          <a:off x="155575" y="4941888"/>
          <a:ext cx="3806825" cy="649287"/>
        </p:xfrm>
        <a:graphic>
          <a:graphicData uri="http://schemas.openxmlformats.org/presentationml/2006/ole">
            <mc:AlternateContent xmlns:mc="http://schemas.openxmlformats.org/markup-compatibility/2006">
              <mc:Choice xmlns:v="urn:schemas-microsoft-com:vml" Requires="v">
                <p:oleObj spid="_x0000_s157771" name="Equation" r:id="rId6" imgW="1365422" imgH="209414" progId="Equation.DSMT4">
                  <p:embed/>
                </p:oleObj>
              </mc:Choice>
              <mc:Fallback>
                <p:oleObj name="Equation" r:id="rId6" imgW="1365422" imgH="209414" progId="Equation.DSMT4">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 y="4941888"/>
                        <a:ext cx="3806825" cy="64928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4612" name="Object 20">
            <a:extLst>
              <a:ext uri="{FF2B5EF4-FFF2-40B4-BE49-F238E27FC236}">
                <a16:creationId xmlns:a16="http://schemas.microsoft.com/office/drawing/2014/main" id="{26B5D322-7F1D-48D9-9B15-1D32C01BBA86}"/>
              </a:ext>
            </a:extLst>
          </p:cNvPr>
          <p:cNvGraphicFramePr>
            <a:graphicFrameLocks noChangeAspect="1"/>
          </p:cNvGraphicFramePr>
          <p:nvPr/>
        </p:nvGraphicFramePr>
        <p:xfrm>
          <a:off x="584200" y="5589588"/>
          <a:ext cx="2555875" cy="649287"/>
        </p:xfrm>
        <a:graphic>
          <a:graphicData uri="http://schemas.openxmlformats.org/presentationml/2006/ole">
            <mc:AlternateContent xmlns:mc="http://schemas.openxmlformats.org/markup-compatibility/2006">
              <mc:Choice xmlns:v="urn:schemas-microsoft-com:vml" Requires="v">
                <p:oleObj spid="_x0000_s157772" name="Equation" r:id="rId8" imgW="907967" imgH="209414" progId="Equation.DSMT4">
                  <p:embed/>
                </p:oleObj>
              </mc:Choice>
              <mc:Fallback>
                <p:oleObj name="Equation" r:id="rId8" imgW="907967" imgH="209414" progId="Equation.DSMT4">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200" y="5589588"/>
                        <a:ext cx="2555875" cy="64928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4613" name="Rectangle 21">
            <a:extLst>
              <a:ext uri="{FF2B5EF4-FFF2-40B4-BE49-F238E27FC236}">
                <a16:creationId xmlns:a16="http://schemas.microsoft.com/office/drawing/2014/main" id="{92BA8EE9-06BA-4BAA-AE8E-2E168E254B85}"/>
              </a:ext>
            </a:extLst>
          </p:cNvPr>
          <p:cNvSpPr>
            <a:spLocks noChangeArrowheads="1"/>
          </p:cNvSpPr>
          <p:nvPr/>
        </p:nvSpPr>
        <p:spPr bwMode="auto">
          <a:xfrm>
            <a:off x="7696200" y="28956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endParaRPr kumimoji="0" lang="en-US" altLang="zh-CN" b="0">
              <a:solidFill>
                <a:srgbClr val="00FF00"/>
              </a:solidFill>
              <a:latin typeface="Times New Roman" panose="02020603050405020304" pitchFamily="18" charset="0"/>
            </a:endParaRPr>
          </a:p>
        </p:txBody>
      </p:sp>
      <p:sp>
        <p:nvSpPr>
          <p:cNvPr id="494614" name="Line 22">
            <a:extLst>
              <a:ext uri="{FF2B5EF4-FFF2-40B4-BE49-F238E27FC236}">
                <a16:creationId xmlns:a16="http://schemas.microsoft.com/office/drawing/2014/main" id="{6ED99565-1442-4B62-AB8D-E28EB59EEF88}"/>
              </a:ext>
            </a:extLst>
          </p:cNvPr>
          <p:cNvSpPr>
            <a:spLocks noChangeShapeType="1"/>
          </p:cNvSpPr>
          <p:nvPr/>
        </p:nvSpPr>
        <p:spPr bwMode="auto">
          <a:xfrm>
            <a:off x="7315200" y="3429000"/>
            <a:ext cx="1143000"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4595">
                                            <p:txEl>
                                              <p:pRg st="0" end="0"/>
                                            </p:txEl>
                                          </p:spTgt>
                                        </p:tgtEl>
                                        <p:attrNameLst>
                                          <p:attrName>style.visibility</p:attrName>
                                        </p:attrNameLst>
                                      </p:cBhvr>
                                      <p:to>
                                        <p:strVal val="visible"/>
                                      </p:to>
                                    </p:set>
                                    <p:anim calcmode="lin" valueType="num">
                                      <p:cBhvr additive="base">
                                        <p:cTn id="7" dur="500" fill="hold"/>
                                        <p:tgtEl>
                                          <p:spTgt spid="4945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45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94614"/>
                                        </p:tgtEl>
                                        <p:attrNameLst>
                                          <p:attrName>style.visibility</p:attrName>
                                        </p:attrNameLst>
                                      </p:cBhvr>
                                      <p:to>
                                        <p:strVal val="visible"/>
                                      </p:to>
                                    </p:set>
                                    <p:anim calcmode="lin" valueType="num">
                                      <p:cBhvr additive="base">
                                        <p:cTn id="19" dur="500" fill="hold"/>
                                        <p:tgtEl>
                                          <p:spTgt spid="494614"/>
                                        </p:tgtEl>
                                        <p:attrNameLst>
                                          <p:attrName>ppt_x</p:attrName>
                                        </p:attrNameLst>
                                      </p:cBhvr>
                                      <p:tavLst>
                                        <p:tav tm="0">
                                          <p:val>
                                            <p:strVal val="1+#ppt_w/2"/>
                                          </p:val>
                                        </p:tav>
                                        <p:tav tm="100000">
                                          <p:val>
                                            <p:strVal val="#ppt_x"/>
                                          </p:val>
                                        </p:tav>
                                      </p:tavLst>
                                    </p:anim>
                                    <p:anim calcmode="lin" valueType="num">
                                      <p:cBhvr additive="base">
                                        <p:cTn id="20" dur="500" fill="hold"/>
                                        <p:tgtEl>
                                          <p:spTgt spid="494614"/>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2" presetClass="entr" presetSubtype="1" fill="hold" nodeType="afterEffect">
                                  <p:stCondLst>
                                    <p:cond delay="0"/>
                                  </p:stCondLst>
                                  <p:childTnLst>
                                    <p:set>
                                      <p:cBhvr>
                                        <p:cTn id="23" dur="1" fill="hold">
                                          <p:stCondLst>
                                            <p:cond delay="0"/>
                                          </p:stCondLst>
                                        </p:cTn>
                                        <p:tgtEl>
                                          <p:spTgt spid="494602"/>
                                        </p:tgtEl>
                                        <p:attrNameLst>
                                          <p:attrName>style.visibility</p:attrName>
                                        </p:attrNameLst>
                                      </p:cBhvr>
                                      <p:to>
                                        <p:strVal val="visible"/>
                                      </p:to>
                                    </p:set>
                                    <p:animEffect transition="in" filter="wipe(up)">
                                      <p:cBhvr>
                                        <p:cTn id="24" dur="500"/>
                                        <p:tgtEl>
                                          <p:spTgt spid="494602"/>
                                        </p:tgtEl>
                                      </p:cBhvr>
                                    </p:animEffect>
                                  </p:childTnLst>
                                </p:cTn>
                              </p:par>
                            </p:childTnLst>
                          </p:cTn>
                        </p:par>
                        <p:par>
                          <p:cTn id="25" fill="hold" nodeType="afterGroup">
                            <p:stCondLst>
                              <p:cond delay="1000"/>
                            </p:stCondLst>
                            <p:childTnLst>
                              <p:par>
                                <p:cTn id="26" presetID="22" presetClass="entr" presetSubtype="1" fill="hold" nodeType="afterEffect">
                                  <p:stCondLst>
                                    <p:cond delay="0"/>
                                  </p:stCondLst>
                                  <p:childTnLst>
                                    <p:set>
                                      <p:cBhvr>
                                        <p:cTn id="27" dur="1" fill="hold">
                                          <p:stCondLst>
                                            <p:cond delay="0"/>
                                          </p:stCondLst>
                                        </p:cTn>
                                        <p:tgtEl>
                                          <p:spTgt spid="494603"/>
                                        </p:tgtEl>
                                        <p:attrNameLst>
                                          <p:attrName>style.visibility</p:attrName>
                                        </p:attrNameLst>
                                      </p:cBhvr>
                                      <p:to>
                                        <p:strVal val="visible"/>
                                      </p:to>
                                    </p:set>
                                    <p:animEffect transition="in" filter="wipe(up)">
                                      <p:cBhvr>
                                        <p:cTn id="28" dur="500"/>
                                        <p:tgtEl>
                                          <p:spTgt spid="494603"/>
                                        </p:tgtEl>
                                      </p:cBhvr>
                                    </p:animEffect>
                                  </p:childTnLst>
                                </p:cTn>
                              </p:par>
                            </p:childTnLst>
                          </p:cTn>
                        </p:par>
                        <p:par>
                          <p:cTn id="29" fill="hold" nodeType="afterGroup">
                            <p:stCondLst>
                              <p:cond delay="1500"/>
                            </p:stCondLst>
                            <p:childTnLst>
                              <p:par>
                                <p:cTn id="30" presetID="1" presetClass="entr" presetSubtype="0" fill="hold" grpId="0" nodeType="afterEffect">
                                  <p:stCondLst>
                                    <p:cond delay="0"/>
                                  </p:stCondLst>
                                  <p:childTnLst>
                                    <p:set>
                                      <p:cBhvr>
                                        <p:cTn id="31" dur="1" fill="hold">
                                          <p:stCondLst>
                                            <p:cond delay="499"/>
                                          </p:stCondLst>
                                        </p:cTn>
                                        <p:tgtEl>
                                          <p:spTgt spid="49461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iterate type="wd">
                                    <p:tmPct val="100000"/>
                                  </p:iterate>
                                  <p:childTnLst>
                                    <p:set>
                                      <p:cBhvr>
                                        <p:cTn id="35" dur="1" fill="hold">
                                          <p:stCondLst>
                                            <p:cond delay="0"/>
                                          </p:stCondLst>
                                        </p:cTn>
                                        <p:tgtEl>
                                          <p:spTgt spid="494597"/>
                                        </p:tgtEl>
                                        <p:attrNameLst>
                                          <p:attrName>style.visibility</p:attrName>
                                        </p:attrNameLst>
                                      </p:cBhvr>
                                      <p:to>
                                        <p:strVal val="visible"/>
                                      </p:to>
                                    </p:set>
                                    <p:anim calcmode="lin" valueType="num">
                                      <p:cBhvr additive="base">
                                        <p:cTn id="36" dur="300" fill="hold"/>
                                        <p:tgtEl>
                                          <p:spTgt spid="494597"/>
                                        </p:tgtEl>
                                        <p:attrNameLst>
                                          <p:attrName>ppt_x</p:attrName>
                                        </p:attrNameLst>
                                      </p:cBhvr>
                                      <p:tavLst>
                                        <p:tav tm="0">
                                          <p:val>
                                            <p:strVal val="0-#ppt_w/2"/>
                                          </p:val>
                                        </p:tav>
                                        <p:tav tm="100000">
                                          <p:val>
                                            <p:strVal val="#ppt_x"/>
                                          </p:val>
                                        </p:tav>
                                      </p:tavLst>
                                    </p:anim>
                                    <p:anim calcmode="lin" valueType="num">
                                      <p:cBhvr additive="base">
                                        <p:cTn id="37" dur="300" fill="hold"/>
                                        <p:tgtEl>
                                          <p:spTgt spid="494597"/>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494609"/>
                                        </p:tgtEl>
                                        <p:attrNameLst>
                                          <p:attrName>style.visibility</p:attrName>
                                        </p:attrNameLst>
                                      </p:cBhvr>
                                      <p:to>
                                        <p:strVal val="visible"/>
                                      </p:to>
                                    </p:set>
                                    <p:anim calcmode="lin" valueType="num">
                                      <p:cBhvr additive="base">
                                        <p:cTn id="42" dur="500" fill="hold"/>
                                        <p:tgtEl>
                                          <p:spTgt spid="494609"/>
                                        </p:tgtEl>
                                        <p:attrNameLst>
                                          <p:attrName>ppt_x</p:attrName>
                                        </p:attrNameLst>
                                      </p:cBhvr>
                                      <p:tavLst>
                                        <p:tav tm="0">
                                          <p:val>
                                            <p:strVal val="0-#ppt_w/2"/>
                                          </p:val>
                                        </p:tav>
                                        <p:tav tm="100000">
                                          <p:val>
                                            <p:strVal val="#ppt_x"/>
                                          </p:val>
                                        </p:tav>
                                      </p:tavLst>
                                    </p:anim>
                                    <p:anim calcmode="lin" valueType="num">
                                      <p:cBhvr additive="base">
                                        <p:cTn id="43" dur="500" fill="hold"/>
                                        <p:tgtEl>
                                          <p:spTgt spid="494609"/>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1" fill="hold" grpId="0" nodeType="clickEffect">
                                  <p:stCondLst>
                                    <p:cond delay="0"/>
                                  </p:stCondLst>
                                  <p:childTnLst>
                                    <p:set>
                                      <p:cBhvr>
                                        <p:cTn id="47" dur="1" fill="hold">
                                          <p:stCondLst>
                                            <p:cond delay="0"/>
                                          </p:stCondLst>
                                        </p:cTn>
                                        <p:tgtEl>
                                          <p:spTgt spid="494601"/>
                                        </p:tgtEl>
                                        <p:attrNameLst>
                                          <p:attrName>style.visibility</p:attrName>
                                        </p:attrNameLst>
                                      </p:cBhvr>
                                      <p:to>
                                        <p:strVal val="visible"/>
                                      </p:to>
                                    </p:set>
                                    <p:animEffect transition="in" filter="slide(fromTop)">
                                      <p:cBhvr>
                                        <p:cTn id="48" dur="500"/>
                                        <p:tgtEl>
                                          <p:spTgt spid="49460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2" fill="hold" nodeType="clickEffect">
                                  <p:stCondLst>
                                    <p:cond delay="0"/>
                                  </p:stCondLst>
                                  <p:childTnLst>
                                    <p:set>
                                      <p:cBhvr>
                                        <p:cTn id="52" dur="1" fill="hold">
                                          <p:stCondLst>
                                            <p:cond delay="0"/>
                                          </p:stCondLst>
                                        </p:cTn>
                                        <p:tgtEl>
                                          <p:spTgt spid="494604"/>
                                        </p:tgtEl>
                                        <p:attrNameLst>
                                          <p:attrName>style.visibility</p:attrName>
                                        </p:attrNameLst>
                                      </p:cBhvr>
                                      <p:to>
                                        <p:strVal val="visible"/>
                                      </p:to>
                                    </p:set>
                                    <p:animEffect transition="in" filter="wipe(right)">
                                      <p:cBhvr>
                                        <p:cTn id="53" dur="500"/>
                                        <p:tgtEl>
                                          <p:spTgt spid="494604"/>
                                        </p:tgtEl>
                                      </p:cBhvr>
                                    </p:animEffect>
                                  </p:childTnLst>
                                </p:cTn>
                              </p:par>
                            </p:childTnLst>
                          </p:cTn>
                        </p:par>
                        <p:par>
                          <p:cTn id="54" fill="hold" nodeType="afterGroup">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49460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494610"/>
                                        </p:tgtEl>
                                        <p:attrNameLst>
                                          <p:attrName>style.visibility</p:attrName>
                                        </p:attrNameLst>
                                      </p:cBhvr>
                                      <p:to>
                                        <p:strVal val="visible"/>
                                      </p:to>
                                    </p:set>
                                    <p:anim calcmode="lin" valueType="num">
                                      <p:cBhvr additive="base">
                                        <p:cTn id="61" dur="500" fill="hold"/>
                                        <p:tgtEl>
                                          <p:spTgt spid="494610"/>
                                        </p:tgtEl>
                                        <p:attrNameLst>
                                          <p:attrName>ppt_x</p:attrName>
                                        </p:attrNameLst>
                                      </p:cBhvr>
                                      <p:tavLst>
                                        <p:tav tm="0">
                                          <p:val>
                                            <p:strVal val="0-#ppt_w/2"/>
                                          </p:val>
                                        </p:tav>
                                        <p:tav tm="100000">
                                          <p:val>
                                            <p:strVal val="#ppt_x"/>
                                          </p:val>
                                        </p:tav>
                                      </p:tavLst>
                                    </p:anim>
                                    <p:anim calcmode="lin" valueType="num">
                                      <p:cBhvr additive="base">
                                        <p:cTn id="62" dur="500" fill="hold"/>
                                        <p:tgtEl>
                                          <p:spTgt spid="494610"/>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49460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8" fill="hold" nodeType="clickEffect">
                                  <p:stCondLst>
                                    <p:cond delay="0"/>
                                  </p:stCondLst>
                                  <p:childTnLst>
                                    <p:set>
                                      <p:cBhvr>
                                        <p:cTn id="70" dur="1" fill="hold">
                                          <p:stCondLst>
                                            <p:cond delay="0"/>
                                          </p:stCondLst>
                                        </p:cTn>
                                        <p:tgtEl>
                                          <p:spTgt spid="494611"/>
                                        </p:tgtEl>
                                        <p:attrNameLst>
                                          <p:attrName>style.visibility</p:attrName>
                                        </p:attrNameLst>
                                      </p:cBhvr>
                                      <p:to>
                                        <p:strVal val="visible"/>
                                      </p:to>
                                    </p:set>
                                    <p:anim calcmode="lin" valueType="num">
                                      <p:cBhvr additive="base">
                                        <p:cTn id="71" dur="500" fill="hold"/>
                                        <p:tgtEl>
                                          <p:spTgt spid="494611"/>
                                        </p:tgtEl>
                                        <p:attrNameLst>
                                          <p:attrName>ppt_x</p:attrName>
                                        </p:attrNameLst>
                                      </p:cBhvr>
                                      <p:tavLst>
                                        <p:tav tm="0">
                                          <p:val>
                                            <p:strVal val="0-#ppt_w/2"/>
                                          </p:val>
                                        </p:tav>
                                        <p:tav tm="100000">
                                          <p:val>
                                            <p:strVal val="#ppt_x"/>
                                          </p:val>
                                        </p:tav>
                                      </p:tavLst>
                                    </p:anim>
                                    <p:anim calcmode="lin" valueType="num">
                                      <p:cBhvr additive="base">
                                        <p:cTn id="72" dur="500" fill="hold"/>
                                        <p:tgtEl>
                                          <p:spTgt spid="494611"/>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494608"/>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8" fill="hold" nodeType="clickEffect">
                                  <p:stCondLst>
                                    <p:cond delay="0"/>
                                  </p:stCondLst>
                                  <p:childTnLst>
                                    <p:set>
                                      <p:cBhvr>
                                        <p:cTn id="80" dur="1" fill="hold">
                                          <p:stCondLst>
                                            <p:cond delay="0"/>
                                          </p:stCondLst>
                                        </p:cTn>
                                        <p:tgtEl>
                                          <p:spTgt spid="494612"/>
                                        </p:tgtEl>
                                        <p:attrNameLst>
                                          <p:attrName>style.visibility</p:attrName>
                                        </p:attrNameLst>
                                      </p:cBhvr>
                                      <p:to>
                                        <p:strVal val="visible"/>
                                      </p:to>
                                    </p:set>
                                    <p:anim calcmode="lin" valueType="num">
                                      <p:cBhvr additive="base">
                                        <p:cTn id="81" dur="500" fill="hold"/>
                                        <p:tgtEl>
                                          <p:spTgt spid="494612"/>
                                        </p:tgtEl>
                                        <p:attrNameLst>
                                          <p:attrName>ppt_x</p:attrName>
                                        </p:attrNameLst>
                                      </p:cBhvr>
                                      <p:tavLst>
                                        <p:tav tm="0">
                                          <p:val>
                                            <p:strVal val="0-#ppt_w/2"/>
                                          </p:val>
                                        </p:tav>
                                        <p:tav tm="100000">
                                          <p:val>
                                            <p:strVal val="#ppt_x"/>
                                          </p:val>
                                        </p:tav>
                                      </p:tavLst>
                                    </p:anim>
                                    <p:anim calcmode="lin" valueType="num">
                                      <p:cBhvr additive="base">
                                        <p:cTn id="82" dur="500" fill="hold"/>
                                        <p:tgtEl>
                                          <p:spTgt spid="4946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build="p" autoUpdateAnimBg="0"/>
      <p:bldP spid="494597" grpId="0" autoUpdateAnimBg="0"/>
      <p:bldP spid="494601" grpId="0" animBg="1"/>
      <p:bldP spid="494606" grpId="0" autoUpdateAnimBg="0"/>
      <p:bldP spid="494607" grpId="0" autoUpdateAnimBg="0"/>
      <p:bldP spid="494608" grpId="0" autoUpdateAnimBg="0"/>
      <p:bldP spid="494609" grpId="0" autoUpdateAnimBg="0"/>
      <p:bldP spid="494613"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9E69F4CB-D3CD-4D39-94AE-5EFBF0D1CA00}"/>
              </a:ext>
            </a:extLst>
          </p:cNvPr>
          <p:cNvSpPr>
            <a:spLocks noGrp="1" noChangeArrowheads="1"/>
          </p:cNvSpPr>
          <p:nvPr>
            <p:ph type="title"/>
          </p:nvPr>
        </p:nvSpPr>
        <p:spPr>
          <a:xfrm>
            <a:off x="685800" y="198438"/>
            <a:ext cx="7772400" cy="823912"/>
          </a:xfrm>
        </p:spPr>
        <p:txBody>
          <a:bodyPr/>
          <a:lstStyle/>
          <a:p>
            <a:pPr eaLnBrk="1" hangingPunct="1"/>
            <a:r>
              <a:rPr kumimoji="1" lang="zh-CN" altLang="en-US" sz="4800" b="1">
                <a:latin typeface="Times New Roman" panose="02020603050405020304" pitchFamily="18" charset="0"/>
                <a:ea typeface="楷体_GB2312" pitchFamily="49" charset="-122"/>
              </a:rPr>
              <a:t>热量的</a:t>
            </a:r>
            <a:r>
              <a:rPr lang="en-US" altLang="zh-CN" b="1" i="1">
                <a:latin typeface="Times New Roman" panose="02020603050405020304" pitchFamily="18" charset="0"/>
                <a:ea typeface="楷体_GB2312" pitchFamily="49" charset="-122"/>
              </a:rPr>
              <a:t>Ex</a:t>
            </a:r>
            <a:r>
              <a:rPr kumimoji="1" lang="zh-CN" altLang="en-US" sz="4800" b="1">
                <a:latin typeface="Times New Roman" panose="02020603050405020304" pitchFamily="18" charset="0"/>
                <a:ea typeface="楷体_GB2312" pitchFamily="49" charset="-122"/>
              </a:rPr>
              <a:t>与</a:t>
            </a:r>
            <a:r>
              <a:rPr kumimoji="1" lang="en-US" altLang="zh-CN" sz="4800" b="1" i="1">
                <a:latin typeface="Times New Roman" panose="02020603050405020304" pitchFamily="18" charset="0"/>
              </a:rPr>
              <a:t>An</a:t>
            </a:r>
          </a:p>
        </p:txBody>
      </p:sp>
      <p:sp>
        <p:nvSpPr>
          <p:cNvPr id="495619" name="Rectangle 3">
            <a:extLst>
              <a:ext uri="{FF2B5EF4-FFF2-40B4-BE49-F238E27FC236}">
                <a16:creationId xmlns:a16="http://schemas.microsoft.com/office/drawing/2014/main" id="{FBC25893-97D2-478B-86C8-97F0ACA3D8EF}"/>
              </a:ext>
            </a:extLst>
          </p:cNvPr>
          <p:cNvSpPr>
            <a:spLocks noGrp="1" noChangeArrowheads="1"/>
          </p:cNvSpPr>
          <p:nvPr>
            <p:ph type="body" idx="1"/>
          </p:nvPr>
        </p:nvSpPr>
        <p:spPr>
          <a:xfrm>
            <a:off x="228600" y="1066800"/>
            <a:ext cx="4724400" cy="609600"/>
          </a:xfrm>
        </p:spPr>
        <p:txBody>
          <a:bodyPr/>
          <a:lstStyle/>
          <a:p>
            <a:pPr eaLnBrk="1" hangingPunct="1">
              <a:buFontTx/>
              <a:buNone/>
            </a:pPr>
            <a:r>
              <a:rPr lang="en-US" altLang="zh-CN" b="1">
                <a:solidFill>
                  <a:schemeClr val="accent1"/>
                </a:solidFill>
                <a:latin typeface="Times New Roman" panose="02020603050405020304" pitchFamily="18" charset="0"/>
              </a:rPr>
              <a:t>  </a:t>
            </a:r>
            <a:r>
              <a:rPr lang="en-US" altLang="zh-CN" b="1">
                <a:solidFill>
                  <a:srgbClr val="00FF00"/>
                </a:solidFill>
                <a:latin typeface="Times New Roman" panose="02020603050405020304" pitchFamily="18" charset="0"/>
              </a:rPr>
              <a:t>2</a:t>
            </a:r>
            <a:r>
              <a:rPr lang="zh-CN" altLang="en-US" b="1">
                <a:solidFill>
                  <a:srgbClr val="00FF00"/>
                </a:solidFill>
                <a:latin typeface="Times New Roman" panose="02020603050405020304" pitchFamily="18" charset="0"/>
              </a:rPr>
              <a:t>、</a:t>
            </a:r>
            <a:r>
              <a:rPr lang="zh-CN" altLang="en-US" b="1">
                <a:latin typeface="Times New Roman" panose="02020603050405020304" pitchFamily="18" charset="0"/>
              </a:rPr>
              <a:t>变温热源</a:t>
            </a:r>
            <a:r>
              <a:rPr lang="zh-CN" altLang="zh-CN" b="1">
                <a:latin typeface="Times New Roman" panose="02020603050405020304" pitchFamily="18" charset="0"/>
              </a:rPr>
              <a:t>下的</a:t>
            </a:r>
            <a:r>
              <a:rPr lang="zh-CN" altLang="zh-CN" b="1">
                <a:solidFill>
                  <a:schemeClr val="tx2"/>
                </a:solidFill>
                <a:latin typeface="Times New Roman" panose="02020603050405020304" pitchFamily="18" charset="0"/>
              </a:rPr>
              <a:t> </a:t>
            </a:r>
            <a:r>
              <a:rPr lang="en-US" altLang="zh-CN" b="1" i="1">
                <a:solidFill>
                  <a:srgbClr val="FFFF00"/>
                </a:solidFill>
                <a:latin typeface="Times New Roman" panose="02020603050405020304" pitchFamily="18" charset="0"/>
              </a:rPr>
              <a:t>Q</a:t>
            </a:r>
            <a:endParaRPr lang="en-US" altLang="zh-CN" b="1">
              <a:solidFill>
                <a:srgbClr val="FFFF00"/>
              </a:solidFill>
              <a:latin typeface="Times New Roman" panose="02020603050405020304" pitchFamily="18" charset="0"/>
            </a:endParaRPr>
          </a:p>
        </p:txBody>
      </p:sp>
      <p:sp>
        <p:nvSpPr>
          <p:cNvPr id="495624" name="Line 8">
            <a:extLst>
              <a:ext uri="{FF2B5EF4-FFF2-40B4-BE49-F238E27FC236}">
                <a16:creationId xmlns:a16="http://schemas.microsoft.com/office/drawing/2014/main" id="{56DDA4E2-1F18-4BA3-B9AA-B69157F03062}"/>
              </a:ext>
            </a:extLst>
          </p:cNvPr>
          <p:cNvSpPr>
            <a:spLocks noChangeShapeType="1"/>
          </p:cNvSpPr>
          <p:nvPr/>
        </p:nvSpPr>
        <p:spPr bwMode="auto">
          <a:xfrm>
            <a:off x="6781800" y="3352800"/>
            <a:ext cx="0" cy="1846263"/>
          </a:xfrm>
          <a:prstGeom prst="line">
            <a:avLst/>
          </a:prstGeom>
          <a:noFill/>
          <a:ln w="254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5625" name="Line 9">
            <a:extLst>
              <a:ext uri="{FF2B5EF4-FFF2-40B4-BE49-F238E27FC236}">
                <a16:creationId xmlns:a16="http://schemas.microsoft.com/office/drawing/2014/main" id="{5B7F3ADF-B3E2-4789-B916-B8C785542460}"/>
              </a:ext>
            </a:extLst>
          </p:cNvPr>
          <p:cNvSpPr>
            <a:spLocks noChangeShapeType="1"/>
          </p:cNvSpPr>
          <p:nvPr/>
        </p:nvSpPr>
        <p:spPr bwMode="auto">
          <a:xfrm>
            <a:off x="8077200" y="2362200"/>
            <a:ext cx="0" cy="2817813"/>
          </a:xfrm>
          <a:prstGeom prst="line">
            <a:avLst/>
          </a:prstGeom>
          <a:noFill/>
          <a:ln w="254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5626" name="Line 10">
            <a:extLst>
              <a:ext uri="{FF2B5EF4-FFF2-40B4-BE49-F238E27FC236}">
                <a16:creationId xmlns:a16="http://schemas.microsoft.com/office/drawing/2014/main" id="{6246EDA0-5B5D-4D98-B968-5BB3076E633E}"/>
              </a:ext>
            </a:extLst>
          </p:cNvPr>
          <p:cNvSpPr>
            <a:spLocks noChangeShapeType="1"/>
          </p:cNvSpPr>
          <p:nvPr/>
        </p:nvSpPr>
        <p:spPr bwMode="auto">
          <a:xfrm flipH="1">
            <a:off x="6019800" y="4343400"/>
            <a:ext cx="762000" cy="0"/>
          </a:xfrm>
          <a:prstGeom prst="line">
            <a:avLst/>
          </a:prstGeom>
          <a:noFill/>
          <a:ln w="25400">
            <a:solidFill>
              <a:schemeClr val="accent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28">
            <a:extLst>
              <a:ext uri="{FF2B5EF4-FFF2-40B4-BE49-F238E27FC236}">
                <a16:creationId xmlns:a16="http://schemas.microsoft.com/office/drawing/2014/main" id="{90C4897E-DE2B-4D43-B872-78BD2808ABF1}"/>
              </a:ext>
            </a:extLst>
          </p:cNvPr>
          <p:cNvGrpSpPr>
            <a:grpSpLocks/>
          </p:cNvGrpSpPr>
          <p:nvPr/>
        </p:nvGrpSpPr>
        <p:grpSpPr bwMode="auto">
          <a:xfrm>
            <a:off x="5562600" y="1905000"/>
            <a:ext cx="3048000" cy="3886200"/>
            <a:chOff x="3504" y="1200"/>
            <a:chExt cx="1920" cy="2448"/>
          </a:xfrm>
        </p:grpSpPr>
        <p:sp>
          <p:nvSpPr>
            <p:cNvPr id="159768" name="Rectangle 5">
              <a:extLst>
                <a:ext uri="{FF2B5EF4-FFF2-40B4-BE49-F238E27FC236}">
                  <a16:creationId xmlns:a16="http://schemas.microsoft.com/office/drawing/2014/main" id="{7623531F-08D4-42AC-8A48-AFD0BA941091}"/>
                </a:ext>
              </a:extLst>
            </p:cNvPr>
            <p:cNvSpPr>
              <a:spLocks noChangeArrowheads="1"/>
            </p:cNvSpPr>
            <p:nvPr/>
          </p:nvSpPr>
          <p:spPr bwMode="auto">
            <a:xfrm>
              <a:off x="3504" y="120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endParaRPr kumimoji="0" lang="en-US" altLang="zh-CN" b="0">
                <a:solidFill>
                  <a:srgbClr val="00FF00"/>
                </a:solidFill>
                <a:latin typeface="Times New Roman" panose="02020603050405020304" pitchFamily="18" charset="0"/>
              </a:endParaRPr>
            </a:p>
          </p:txBody>
        </p:sp>
        <p:sp>
          <p:nvSpPr>
            <p:cNvPr id="159769" name="Line 6">
              <a:extLst>
                <a:ext uri="{FF2B5EF4-FFF2-40B4-BE49-F238E27FC236}">
                  <a16:creationId xmlns:a16="http://schemas.microsoft.com/office/drawing/2014/main" id="{FBE6F97A-AE5B-47B7-A36A-B5A79D3A55F7}"/>
                </a:ext>
              </a:extLst>
            </p:cNvPr>
            <p:cNvSpPr>
              <a:spLocks noChangeShapeType="1"/>
            </p:cNvSpPr>
            <p:nvPr/>
          </p:nvSpPr>
          <p:spPr bwMode="auto">
            <a:xfrm flipV="1">
              <a:off x="3792" y="1248"/>
              <a:ext cx="0" cy="2016"/>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770" name="Line 7">
              <a:extLst>
                <a:ext uri="{FF2B5EF4-FFF2-40B4-BE49-F238E27FC236}">
                  <a16:creationId xmlns:a16="http://schemas.microsoft.com/office/drawing/2014/main" id="{114015E7-2480-4CB0-A9D3-67FE512FFFF5}"/>
                </a:ext>
              </a:extLst>
            </p:cNvPr>
            <p:cNvSpPr>
              <a:spLocks noChangeShapeType="1"/>
            </p:cNvSpPr>
            <p:nvPr/>
          </p:nvSpPr>
          <p:spPr bwMode="auto">
            <a:xfrm>
              <a:off x="3792" y="3264"/>
              <a:ext cx="1584" cy="0"/>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771" name="Rectangle 11">
              <a:extLst>
                <a:ext uri="{FF2B5EF4-FFF2-40B4-BE49-F238E27FC236}">
                  <a16:creationId xmlns:a16="http://schemas.microsoft.com/office/drawing/2014/main" id="{D761E453-C7D9-4A78-B1BB-29EBEC0CFBEE}"/>
                </a:ext>
              </a:extLst>
            </p:cNvPr>
            <p:cNvSpPr>
              <a:spLocks noChangeArrowheads="1"/>
            </p:cNvSpPr>
            <p:nvPr/>
          </p:nvSpPr>
          <p:spPr bwMode="auto">
            <a:xfrm>
              <a:off x="5088" y="3312"/>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S</a:t>
              </a:r>
              <a:endParaRPr kumimoji="0" lang="en-US" altLang="zh-CN" b="0">
                <a:solidFill>
                  <a:schemeClr val="tx2"/>
                </a:solidFill>
                <a:latin typeface="Times New Roman" panose="02020603050405020304" pitchFamily="18" charset="0"/>
              </a:endParaRPr>
            </a:p>
          </p:txBody>
        </p:sp>
      </p:grpSp>
      <p:sp>
        <p:nvSpPr>
          <p:cNvPr id="495628" name="Rectangle 12">
            <a:extLst>
              <a:ext uri="{FF2B5EF4-FFF2-40B4-BE49-F238E27FC236}">
                <a16:creationId xmlns:a16="http://schemas.microsoft.com/office/drawing/2014/main" id="{6721BBDF-4BA0-48A4-A332-B2B37ED96014}"/>
              </a:ext>
            </a:extLst>
          </p:cNvPr>
          <p:cNvSpPr>
            <a:spLocks noChangeArrowheads="1"/>
          </p:cNvSpPr>
          <p:nvPr/>
        </p:nvSpPr>
        <p:spPr bwMode="auto">
          <a:xfrm>
            <a:off x="5486400" y="40386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495629" name="Rectangle 13">
            <a:extLst>
              <a:ext uri="{FF2B5EF4-FFF2-40B4-BE49-F238E27FC236}">
                <a16:creationId xmlns:a16="http://schemas.microsoft.com/office/drawing/2014/main" id="{8A6EC9AC-924A-4678-BD04-305A22587EA5}"/>
              </a:ext>
            </a:extLst>
          </p:cNvPr>
          <p:cNvSpPr>
            <a:spLocks noChangeArrowheads="1"/>
          </p:cNvSpPr>
          <p:nvPr/>
        </p:nvSpPr>
        <p:spPr bwMode="auto">
          <a:xfrm>
            <a:off x="7010400" y="3505200"/>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Ex</a:t>
            </a:r>
            <a:r>
              <a:rPr kumimoji="0" lang="en-US" altLang="zh-CN" i="1" baseline="-25000">
                <a:solidFill>
                  <a:srgbClr val="00FF00"/>
                </a:solidFill>
                <a:latin typeface="Times New Roman" panose="02020603050405020304" pitchFamily="18" charset="0"/>
              </a:rPr>
              <a:t>Q</a:t>
            </a:r>
            <a:endParaRPr kumimoji="0" lang="en-US" altLang="zh-CN" b="0">
              <a:solidFill>
                <a:srgbClr val="00FF00"/>
              </a:solidFill>
              <a:latin typeface="Times New Roman" panose="02020603050405020304" pitchFamily="18" charset="0"/>
            </a:endParaRPr>
          </a:p>
        </p:txBody>
      </p:sp>
      <p:sp>
        <p:nvSpPr>
          <p:cNvPr id="495630" name="Rectangle 14">
            <a:extLst>
              <a:ext uri="{FF2B5EF4-FFF2-40B4-BE49-F238E27FC236}">
                <a16:creationId xmlns:a16="http://schemas.microsoft.com/office/drawing/2014/main" id="{A6E3A826-84FD-49DD-8F87-98F015FE11DD}"/>
              </a:ext>
            </a:extLst>
          </p:cNvPr>
          <p:cNvSpPr>
            <a:spLocks noChangeArrowheads="1"/>
          </p:cNvSpPr>
          <p:nvPr/>
        </p:nvSpPr>
        <p:spPr bwMode="auto">
          <a:xfrm>
            <a:off x="7010400" y="4419600"/>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FFFF00"/>
                </a:solidFill>
                <a:latin typeface="Times New Roman" panose="02020603050405020304" pitchFamily="18" charset="0"/>
              </a:rPr>
              <a:t>An</a:t>
            </a:r>
            <a:r>
              <a:rPr kumimoji="0" lang="en-US" altLang="zh-CN" i="1" baseline="-25000">
                <a:solidFill>
                  <a:srgbClr val="FFFF00"/>
                </a:solidFill>
                <a:latin typeface="Times New Roman" panose="02020603050405020304" pitchFamily="18" charset="0"/>
              </a:rPr>
              <a:t>Q</a:t>
            </a:r>
            <a:endParaRPr kumimoji="0" lang="en-US" altLang="zh-CN" b="0">
              <a:solidFill>
                <a:srgbClr val="FFFF00"/>
              </a:solidFill>
              <a:latin typeface="Times New Roman" panose="02020603050405020304" pitchFamily="18" charset="0"/>
            </a:endParaRPr>
          </a:p>
        </p:txBody>
      </p:sp>
      <p:sp>
        <p:nvSpPr>
          <p:cNvPr id="495631" name="Rectangle 15">
            <a:extLst>
              <a:ext uri="{FF2B5EF4-FFF2-40B4-BE49-F238E27FC236}">
                <a16:creationId xmlns:a16="http://schemas.microsoft.com/office/drawing/2014/main" id="{9AE5931A-C5FC-4404-9426-80771BD31549}"/>
              </a:ext>
            </a:extLst>
          </p:cNvPr>
          <p:cNvSpPr>
            <a:spLocks noChangeArrowheads="1"/>
          </p:cNvSpPr>
          <p:nvPr/>
        </p:nvSpPr>
        <p:spPr bwMode="auto">
          <a:xfrm>
            <a:off x="381000" y="1700213"/>
            <a:ext cx="45513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微元卡诺循环的功</a:t>
            </a:r>
            <a:r>
              <a:rPr kumimoji="0" lang="zh-CN" altLang="en-US" sz="2800">
                <a:solidFill>
                  <a:srgbClr val="FFCC99"/>
                </a:solidFill>
                <a:latin typeface="Times New Roman" panose="02020603050405020304" pitchFamily="18" charset="0"/>
              </a:rPr>
              <a:t> </a:t>
            </a:r>
            <a:endParaRPr kumimoji="0" lang="zh-CN" altLang="en-US" b="0">
              <a:latin typeface="Times New Roman" panose="02020603050405020304" pitchFamily="18" charset="0"/>
            </a:endParaRPr>
          </a:p>
        </p:txBody>
      </p:sp>
      <p:graphicFrame>
        <p:nvGraphicFramePr>
          <p:cNvPr id="674816" name="Object 0">
            <a:extLst>
              <a:ext uri="{FF2B5EF4-FFF2-40B4-BE49-F238E27FC236}">
                <a16:creationId xmlns:a16="http://schemas.microsoft.com/office/drawing/2014/main" id="{8EDDB7B2-2976-4542-A3CE-D608203F3B6F}"/>
              </a:ext>
            </a:extLst>
          </p:cNvPr>
          <p:cNvGraphicFramePr>
            <a:graphicFrameLocks noChangeAspect="1"/>
          </p:cNvGraphicFramePr>
          <p:nvPr/>
        </p:nvGraphicFramePr>
        <p:xfrm>
          <a:off x="381000" y="2349500"/>
          <a:ext cx="4686300" cy="2266950"/>
        </p:xfrm>
        <a:graphic>
          <a:graphicData uri="http://schemas.openxmlformats.org/presentationml/2006/ole">
            <mc:AlternateContent xmlns:mc="http://schemas.openxmlformats.org/markup-compatibility/2006">
              <mc:Choice xmlns:v="urn:schemas-microsoft-com:vml" Requires="v">
                <p:oleObj spid="_x0000_s159823" name="Equation" r:id="rId4" imgW="1695444" imgH="806631" progId="Equation.DSMT4">
                  <p:embed/>
                </p:oleObj>
              </mc:Choice>
              <mc:Fallback>
                <p:oleObj name="Equation" r:id="rId4" imgW="1695444" imgH="806631"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349500"/>
                        <a:ext cx="4686300" cy="22669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4817" name="Object 1">
            <a:extLst>
              <a:ext uri="{FF2B5EF4-FFF2-40B4-BE49-F238E27FC236}">
                <a16:creationId xmlns:a16="http://schemas.microsoft.com/office/drawing/2014/main" id="{F8774AB0-79E6-4772-BF39-65B1A00806D5}"/>
              </a:ext>
            </a:extLst>
          </p:cNvPr>
          <p:cNvGraphicFramePr>
            <a:graphicFrameLocks noChangeAspect="1"/>
          </p:cNvGraphicFramePr>
          <p:nvPr/>
        </p:nvGraphicFramePr>
        <p:xfrm>
          <a:off x="838200" y="4652963"/>
          <a:ext cx="2076450" cy="649287"/>
        </p:xfrm>
        <a:graphic>
          <a:graphicData uri="http://schemas.openxmlformats.org/presentationml/2006/ole">
            <mc:AlternateContent xmlns:mc="http://schemas.openxmlformats.org/markup-compatibility/2006">
              <mc:Choice xmlns:v="urn:schemas-microsoft-com:vml" Requires="v">
                <p:oleObj spid="_x0000_s159824" name="Equation" r:id="rId6" imgW="730295" imgH="209414" progId="Equation.DSMT4">
                  <p:embed/>
                </p:oleObj>
              </mc:Choice>
              <mc:Fallback>
                <p:oleObj name="Equation" r:id="rId6" imgW="730295" imgH="209414"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652963"/>
                        <a:ext cx="2076450" cy="64928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4818" name="Object 2">
            <a:extLst>
              <a:ext uri="{FF2B5EF4-FFF2-40B4-BE49-F238E27FC236}">
                <a16:creationId xmlns:a16="http://schemas.microsoft.com/office/drawing/2014/main" id="{FA10B8A1-2B6A-49CA-B8AB-71158D2ED948}"/>
              </a:ext>
            </a:extLst>
          </p:cNvPr>
          <p:cNvGraphicFramePr>
            <a:graphicFrameLocks noChangeAspect="1"/>
          </p:cNvGraphicFramePr>
          <p:nvPr/>
        </p:nvGraphicFramePr>
        <p:xfrm>
          <a:off x="838200" y="5300663"/>
          <a:ext cx="2555875" cy="649287"/>
        </p:xfrm>
        <a:graphic>
          <a:graphicData uri="http://schemas.openxmlformats.org/presentationml/2006/ole">
            <mc:AlternateContent xmlns:mc="http://schemas.openxmlformats.org/markup-compatibility/2006">
              <mc:Choice xmlns:v="urn:schemas-microsoft-com:vml" Requires="v">
                <p:oleObj spid="_x0000_s159825" name="Equation" r:id="rId8" imgW="907967" imgH="209414" progId="Equation.DSMT4">
                  <p:embed/>
                </p:oleObj>
              </mc:Choice>
              <mc:Fallback>
                <p:oleObj name="Equation" r:id="rId8" imgW="907967" imgH="209414" progId="Equation.DSMT4">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5300663"/>
                        <a:ext cx="2555875" cy="64928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5635" name="Arc 19">
            <a:extLst>
              <a:ext uri="{FF2B5EF4-FFF2-40B4-BE49-F238E27FC236}">
                <a16:creationId xmlns:a16="http://schemas.microsoft.com/office/drawing/2014/main" id="{0DCD6528-8A46-4B78-9D0C-57965DE7D4DD}"/>
              </a:ext>
            </a:extLst>
          </p:cNvPr>
          <p:cNvSpPr>
            <a:spLocks/>
          </p:cNvSpPr>
          <p:nvPr/>
        </p:nvSpPr>
        <p:spPr bwMode="auto">
          <a:xfrm rot="10800000" flipH="1">
            <a:off x="6781800" y="2362200"/>
            <a:ext cx="1295400" cy="990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5636" name="Line 20">
            <a:extLst>
              <a:ext uri="{FF2B5EF4-FFF2-40B4-BE49-F238E27FC236}">
                <a16:creationId xmlns:a16="http://schemas.microsoft.com/office/drawing/2014/main" id="{47537D8D-B301-4F75-8CA3-6A29BA6FD51C}"/>
              </a:ext>
            </a:extLst>
          </p:cNvPr>
          <p:cNvSpPr>
            <a:spLocks noChangeShapeType="1"/>
          </p:cNvSpPr>
          <p:nvPr/>
        </p:nvSpPr>
        <p:spPr bwMode="auto">
          <a:xfrm>
            <a:off x="6781800" y="4343400"/>
            <a:ext cx="1295400" cy="0"/>
          </a:xfrm>
          <a:prstGeom prst="line">
            <a:avLst/>
          </a:prstGeom>
          <a:noFill/>
          <a:ln w="254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5637" name="Line 21">
            <a:extLst>
              <a:ext uri="{FF2B5EF4-FFF2-40B4-BE49-F238E27FC236}">
                <a16:creationId xmlns:a16="http://schemas.microsoft.com/office/drawing/2014/main" id="{09F5822C-2CAD-4EE9-8FB6-A30502ED266D}"/>
              </a:ext>
            </a:extLst>
          </p:cNvPr>
          <p:cNvSpPr>
            <a:spLocks noChangeShapeType="1"/>
          </p:cNvSpPr>
          <p:nvPr/>
        </p:nvSpPr>
        <p:spPr bwMode="auto">
          <a:xfrm>
            <a:off x="7162800" y="3349625"/>
            <a:ext cx="0" cy="993775"/>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5638" name="Line 22">
            <a:extLst>
              <a:ext uri="{FF2B5EF4-FFF2-40B4-BE49-F238E27FC236}">
                <a16:creationId xmlns:a16="http://schemas.microsoft.com/office/drawing/2014/main" id="{86EDD8A3-CEFA-4C3A-8C44-EE8E719EF889}"/>
              </a:ext>
            </a:extLst>
          </p:cNvPr>
          <p:cNvSpPr>
            <a:spLocks noChangeShapeType="1"/>
          </p:cNvSpPr>
          <p:nvPr/>
        </p:nvSpPr>
        <p:spPr bwMode="auto">
          <a:xfrm>
            <a:off x="7315200" y="3276600"/>
            <a:ext cx="0" cy="10668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5639" name="Line 23">
            <a:extLst>
              <a:ext uri="{FF2B5EF4-FFF2-40B4-BE49-F238E27FC236}">
                <a16:creationId xmlns:a16="http://schemas.microsoft.com/office/drawing/2014/main" id="{2DA67434-93DF-4A49-B5D5-7A58369D3DCF}"/>
              </a:ext>
            </a:extLst>
          </p:cNvPr>
          <p:cNvSpPr>
            <a:spLocks noChangeShapeType="1"/>
          </p:cNvSpPr>
          <p:nvPr/>
        </p:nvSpPr>
        <p:spPr bwMode="auto">
          <a:xfrm flipH="1">
            <a:off x="7162800" y="32766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5640" name="Line 24">
            <a:extLst>
              <a:ext uri="{FF2B5EF4-FFF2-40B4-BE49-F238E27FC236}">
                <a16:creationId xmlns:a16="http://schemas.microsoft.com/office/drawing/2014/main" id="{5D898450-969C-49F1-995E-703DE7C6CDA7}"/>
              </a:ext>
            </a:extLst>
          </p:cNvPr>
          <p:cNvSpPr>
            <a:spLocks noChangeShapeType="1"/>
          </p:cNvSpPr>
          <p:nvPr/>
        </p:nvSpPr>
        <p:spPr bwMode="auto">
          <a:xfrm flipH="1">
            <a:off x="7162800" y="35052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5641" name="Line 25">
            <a:extLst>
              <a:ext uri="{FF2B5EF4-FFF2-40B4-BE49-F238E27FC236}">
                <a16:creationId xmlns:a16="http://schemas.microsoft.com/office/drawing/2014/main" id="{2083954C-07AB-4443-810C-EA45FC0FB6B0}"/>
              </a:ext>
            </a:extLst>
          </p:cNvPr>
          <p:cNvSpPr>
            <a:spLocks noChangeShapeType="1"/>
          </p:cNvSpPr>
          <p:nvPr/>
        </p:nvSpPr>
        <p:spPr bwMode="auto">
          <a:xfrm flipH="1">
            <a:off x="7162800" y="37338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5642" name="Line 26">
            <a:extLst>
              <a:ext uri="{FF2B5EF4-FFF2-40B4-BE49-F238E27FC236}">
                <a16:creationId xmlns:a16="http://schemas.microsoft.com/office/drawing/2014/main" id="{AA33B7CC-DE30-4495-8769-36242FEEE775}"/>
              </a:ext>
            </a:extLst>
          </p:cNvPr>
          <p:cNvSpPr>
            <a:spLocks noChangeShapeType="1"/>
          </p:cNvSpPr>
          <p:nvPr/>
        </p:nvSpPr>
        <p:spPr bwMode="auto">
          <a:xfrm flipH="1">
            <a:off x="7162800" y="39624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5643" name="Line 27">
            <a:extLst>
              <a:ext uri="{FF2B5EF4-FFF2-40B4-BE49-F238E27FC236}">
                <a16:creationId xmlns:a16="http://schemas.microsoft.com/office/drawing/2014/main" id="{3D6D756E-15B1-4C42-870F-83A83AF8D532}"/>
              </a:ext>
            </a:extLst>
          </p:cNvPr>
          <p:cNvSpPr>
            <a:spLocks noChangeShapeType="1"/>
          </p:cNvSpPr>
          <p:nvPr/>
        </p:nvSpPr>
        <p:spPr bwMode="auto">
          <a:xfrm flipH="1">
            <a:off x="7239000" y="42672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5619">
                                            <p:txEl>
                                              <p:pRg st="0" end="0"/>
                                            </p:txEl>
                                          </p:spTgt>
                                        </p:tgtEl>
                                        <p:attrNameLst>
                                          <p:attrName>style.visibility</p:attrName>
                                        </p:attrNameLst>
                                      </p:cBhvr>
                                      <p:to>
                                        <p:strVal val="visible"/>
                                      </p:to>
                                    </p:set>
                                    <p:anim calcmode="lin" valueType="num">
                                      <p:cBhvr additive="base">
                                        <p:cTn id="7" dur="500" fill="hold"/>
                                        <p:tgtEl>
                                          <p:spTgt spid="4956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56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495635"/>
                                        </p:tgtEl>
                                        <p:attrNameLst>
                                          <p:attrName>style.visibility</p:attrName>
                                        </p:attrNameLst>
                                      </p:cBhvr>
                                      <p:to>
                                        <p:strVal val="visible"/>
                                      </p:to>
                                    </p:set>
                                    <p:animEffect transition="in" filter="wipe(left)">
                                      <p:cBhvr>
                                        <p:cTn id="19" dur="500"/>
                                        <p:tgtEl>
                                          <p:spTgt spid="495635"/>
                                        </p:tgtEl>
                                      </p:cBhvr>
                                    </p:animEffect>
                                  </p:childTnLst>
                                </p:cTn>
                              </p:par>
                            </p:childTnLst>
                          </p:cTn>
                        </p:par>
                        <p:par>
                          <p:cTn id="20" fill="hold" nodeType="afterGroup">
                            <p:stCondLst>
                              <p:cond delay="500"/>
                            </p:stCondLst>
                            <p:childTnLst>
                              <p:par>
                                <p:cTn id="21" presetID="22" presetClass="entr" presetSubtype="1" fill="hold" nodeType="afterEffect">
                                  <p:stCondLst>
                                    <p:cond delay="0"/>
                                  </p:stCondLst>
                                  <p:childTnLst>
                                    <p:set>
                                      <p:cBhvr>
                                        <p:cTn id="22" dur="1" fill="hold">
                                          <p:stCondLst>
                                            <p:cond delay="0"/>
                                          </p:stCondLst>
                                        </p:cTn>
                                        <p:tgtEl>
                                          <p:spTgt spid="495624"/>
                                        </p:tgtEl>
                                        <p:attrNameLst>
                                          <p:attrName>style.visibility</p:attrName>
                                        </p:attrNameLst>
                                      </p:cBhvr>
                                      <p:to>
                                        <p:strVal val="visible"/>
                                      </p:to>
                                    </p:set>
                                    <p:animEffect transition="in" filter="wipe(up)">
                                      <p:cBhvr>
                                        <p:cTn id="23" dur="500"/>
                                        <p:tgtEl>
                                          <p:spTgt spid="495624"/>
                                        </p:tgtEl>
                                      </p:cBhvr>
                                    </p:animEffect>
                                  </p:childTnLst>
                                </p:cTn>
                              </p:par>
                            </p:childTnLst>
                          </p:cTn>
                        </p:par>
                        <p:par>
                          <p:cTn id="24" fill="hold" nodeType="afterGroup">
                            <p:stCondLst>
                              <p:cond delay="1000"/>
                            </p:stCondLst>
                            <p:childTnLst>
                              <p:par>
                                <p:cTn id="25" presetID="22" presetClass="entr" presetSubtype="1" fill="hold" nodeType="afterEffect">
                                  <p:stCondLst>
                                    <p:cond delay="0"/>
                                  </p:stCondLst>
                                  <p:childTnLst>
                                    <p:set>
                                      <p:cBhvr>
                                        <p:cTn id="26" dur="1" fill="hold">
                                          <p:stCondLst>
                                            <p:cond delay="0"/>
                                          </p:stCondLst>
                                        </p:cTn>
                                        <p:tgtEl>
                                          <p:spTgt spid="495625"/>
                                        </p:tgtEl>
                                        <p:attrNameLst>
                                          <p:attrName>style.visibility</p:attrName>
                                        </p:attrNameLst>
                                      </p:cBhvr>
                                      <p:to>
                                        <p:strVal val="visible"/>
                                      </p:to>
                                    </p:set>
                                    <p:animEffect transition="in" filter="wipe(up)">
                                      <p:cBhvr>
                                        <p:cTn id="27" dur="500"/>
                                        <p:tgtEl>
                                          <p:spTgt spid="4956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495631"/>
                                        </p:tgtEl>
                                        <p:attrNameLst>
                                          <p:attrName>style.visibility</p:attrName>
                                        </p:attrNameLst>
                                      </p:cBhvr>
                                      <p:to>
                                        <p:strVal val="visible"/>
                                      </p:to>
                                    </p:set>
                                    <p:anim calcmode="lin" valueType="num">
                                      <p:cBhvr additive="base">
                                        <p:cTn id="32" dur="500" fill="hold"/>
                                        <p:tgtEl>
                                          <p:spTgt spid="495631"/>
                                        </p:tgtEl>
                                        <p:attrNameLst>
                                          <p:attrName>ppt_x</p:attrName>
                                        </p:attrNameLst>
                                      </p:cBhvr>
                                      <p:tavLst>
                                        <p:tav tm="0">
                                          <p:val>
                                            <p:strVal val="0-#ppt_w/2"/>
                                          </p:val>
                                        </p:tav>
                                        <p:tav tm="100000">
                                          <p:val>
                                            <p:strVal val="#ppt_x"/>
                                          </p:val>
                                        </p:tav>
                                      </p:tavLst>
                                    </p:anim>
                                    <p:anim calcmode="lin" valueType="num">
                                      <p:cBhvr additive="base">
                                        <p:cTn id="33" dur="500" fill="hold"/>
                                        <p:tgtEl>
                                          <p:spTgt spid="495631"/>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495636"/>
                                        </p:tgtEl>
                                        <p:attrNameLst>
                                          <p:attrName>style.visibility</p:attrName>
                                        </p:attrNameLst>
                                      </p:cBhvr>
                                      <p:to>
                                        <p:strVal val="visible"/>
                                      </p:to>
                                    </p:set>
                                    <p:animEffect transition="in" filter="wipe(right)">
                                      <p:cBhvr>
                                        <p:cTn id="38" dur="500"/>
                                        <p:tgtEl>
                                          <p:spTgt spid="495636"/>
                                        </p:tgtEl>
                                      </p:cBhvr>
                                    </p:animEffect>
                                  </p:childTnLst>
                                </p:cTn>
                              </p:par>
                            </p:childTnLst>
                          </p:cTn>
                        </p:par>
                        <p:par>
                          <p:cTn id="39" fill="hold" nodeType="afterGroup">
                            <p:stCondLst>
                              <p:cond delay="500"/>
                            </p:stCondLst>
                            <p:childTnLst>
                              <p:par>
                                <p:cTn id="40" presetID="22" presetClass="entr" presetSubtype="2" fill="hold" nodeType="afterEffect">
                                  <p:stCondLst>
                                    <p:cond delay="0"/>
                                  </p:stCondLst>
                                  <p:childTnLst>
                                    <p:set>
                                      <p:cBhvr>
                                        <p:cTn id="41" dur="1" fill="hold">
                                          <p:stCondLst>
                                            <p:cond delay="0"/>
                                          </p:stCondLst>
                                        </p:cTn>
                                        <p:tgtEl>
                                          <p:spTgt spid="495626"/>
                                        </p:tgtEl>
                                        <p:attrNameLst>
                                          <p:attrName>style.visibility</p:attrName>
                                        </p:attrNameLst>
                                      </p:cBhvr>
                                      <p:to>
                                        <p:strVal val="visible"/>
                                      </p:to>
                                    </p:set>
                                    <p:animEffect transition="in" filter="wipe(right)">
                                      <p:cBhvr>
                                        <p:cTn id="42" dur="500"/>
                                        <p:tgtEl>
                                          <p:spTgt spid="495626"/>
                                        </p:tgtEl>
                                      </p:cBhvr>
                                    </p:animEffect>
                                  </p:childTnLst>
                                </p:cTn>
                              </p:par>
                            </p:childTnLst>
                          </p:cTn>
                        </p:par>
                        <p:par>
                          <p:cTn id="43" fill="hold" nodeType="afterGroup">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495628"/>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495637"/>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495638"/>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nodeType="afterEffect">
                                  <p:stCondLst>
                                    <p:cond delay="0"/>
                                  </p:stCondLst>
                                  <p:childTnLst>
                                    <p:set>
                                      <p:cBhvr>
                                        <p:cTn id="55" dur="1" fill="hold">
                                          <p:stCondLst>
                                            <p:cond delay="499"/>
                                          </p:stCondLst>
                                        </p:cTn>
                                        <p:tgtEl>
                                          <p:spTgt spid="495639"/>
                                        </p:tgtEl>
                                        <p:attrNameLst>
                                          <p:attrName>style.visibility</p:attrName>
                                        </p:attrNameLst>
                                      </p:cBhvr>
                                      <p:to>
                                        <p:strVal val="visible"/>
                                      </p:to>
                                    </p:set>
                                  </p:childTnLst>
                                </p:cTn>
                              </p:par>
                            </p:childTnLst>
                          </p:cTn>
                        </p:par>
                        <p:par>
                          <p:cTn id="56" fill="hold" nodeType="afterGroup">
                            <p:stCondLst>
                              <p:cond delay="1500"/>
                            </p:stCondLst>
                            <p:childTnLst>
                              <p:par>
                                <p:cTn id="57" presetID="1" presetClass="entr" presetSubtype="0" fill="hold" nodeType="afterEffect">
                                  <p:stCondLst>
                                    <p:cond delay="0"/>
                                  </p:stCondLst>
                                  <p:childTnLst>
                                    <p:set>
                                      <p:cBhvr>
                                        <p:cTn id="58" dur="1" fill="hold">
                                          <p:stCondLst>
                                            <p:cond delay="499"/>
                                          </p:stCondLst>
                                        </p:cTn>
                                        <p:tgtEl>
                                          <p:spTgt spid="495640"/>
                                        </p:tgtEl>
                                        <p:attrNameLst>
                                          <p:attrName>style.visibility</p:attrName>
                                        </p:attrNameLst>
                                      </p:cBhvr>
                                      <p:to>
                                        <p:strVal val="visible"/>
                                      </p:to>
                                    </p:set>
                                  </p:childTnLst>
                                </p:cTn>
                              </p:par>
                            </p:childTnLst>
                          </p:cTn>
                        </p:par>
                        <p:par>
                          <p:cTn id="59" fill="hold" nodeType="afterGroup">
                            <p:stCondLst>
                              <p:cond delay="2000"/>
                            </p:stCondLst>
                            <p:childTnLst>
                              <p:par>
                                <p:cTn id="60" presetID="1" presetClass="entr" presetSubtype="0" fill="hold" nodeType="afterEffect">
                                  <p:stCondLst>
                                    <p:cond delay="0"/>
                                  </p:stCondLst>
                                  <p:childTnLst>
                                    <p:set>
                                      <p:cBhvr>
                                        <p:cTn id="61" dur="1" fill="hold">
                                          <p:stCondLst>
                                            <p:cond delay="499"/>
                                          </p:stCondLst>
                                        </p:cTn>
                                        <p:tgtEl>
                                          <p:spTgt spid="495641"/>
                                        </p:tgtEl>
                                        <p:attrNameLst>
                                          <p:attrName>style.visibility</p:attrName>
                                        </p:attrNameLst>
                                      </p:cBhvr>
                                      <p:to>
                                        <p:strVal val="visible"/>
                                      </p:to>
                                    </p:set>
                                  </p:childTnLst>
                                </p:cTn>
                              </p:par>
                            </p:childTnLst>
                          </p:cTn>
                        </p:par>
                        <p:par>
                          <p:cTn id="62" fill="hold" nodeType="afterGroup">
                            <p:stCondLst>
                              <p:cond delay="2500"/>
                            </p:stCondLst>
                            <p:childTnLst>
                              <p:par>
                                <p:cTn id="63" presetID="1" presetClass="entr" presetSubtype="0" fill="hold" nodeType="afterEffect">
                                  <p:stCondLst>
                                    <p:cond delay="0"/>
                                  </p:stCondLst>
                                  <p:childTnLst>
                                    <p:set>
                                      <p:cBhvr>
                                        <p:cTn id="64" dur="1" fill="hold">
                                          <p:stCondLst>
                                            <p:cond delay="499"/>
                                          </p:stCondLst>
                                        </p:cTn>
                                        <p:tgtEl>
                                          <p:spTgt spid="495642"/>
                                        </p:tgtEl>
                                        <p:attrNameLst>
                                          <p:attrName>style.visibility</p:attrName>
                                        </p:attrNameLst>
                                      </p:cBhvr>
                                      <p:to>
                                        <p:strVal val="visible"/>
                                      </p:to>
                                    </p:set>
                                  </p:childTnLst>
                                </p:cTn>
                              </p:par>
                            </p:childTnLst>
                          </p:cTn>
                        </p:par>
                        <p:par>
                          <p:cTn id="65" fill="hold" nodeType="afterGroup">
                            <p:stCondLst>
                              <p:cond delay="3000"/>
                            </p:stCondLst>
                            <p:childTnLst>
                              <p:par>
                                <p:cTn id="66" presetID="1" presetClass="entr" presetSubtype="0" fill="hold" nodeType="afterEffect">
                                  <p:stCondLst>
                                    <p:cond delay="0"/>
                                  </p:stCondLst>
                                  <p:childTnLst>
                                    <p:set>
                                      <p:cBhvr>
                                        <p:cTn id="67" dur="1" fill="hold">
                                          <p:stCondLst>
                                            <p:cond delay="499"/>
                                          </p:stCondLst>
                                        </p:cTn>
                                        <p:tgtEl>
                                          <p:spTgt spid="495643"/>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nodeType="clickEffect">
                                  <p:stCondLst>
                                    <p:cond delay="0"/>
                                  </p:stCondLst>
                                  <p:childTnLst>
                                    <p:set>
                                      <p:cBhvr>
                                        <p:cTn id="71" dur="1" fill="hold">
                                          <p:stCondLst>
                                            <p:cond delay="0"/>
                                          </p:stCondLst>
                                        </p:cTn>
                                        <p:tgtEl>
                                          <p:spTgt spid="674816"/>
                                        </p:tgtEl>
                                        <p:attrNameLst>
                                          <p:attrName>style.visibility</p:attrName>
                                        </p:attrNameLst>
                                      </p:cBhvr>
                                      <p:to>
                                        <p:strVal val="visible"/>
                                      </p:to>
                                    </p:set>
                                    <p:anim calcmode="lin" valueType="num">
                                      <p:cBhvr additive="base">
                                        <p:cTn id="72" dur="500" fill="hold"/>
                                        <p:tgtEl>
                                          <p:spTgt spid="674816"/>
                                        </p:tgtEl>
                                        <p:attrNameLst>
                                          <p:attrName>ppt_x</p:attrName>
                                        </p:attrNameLst>
                                      </p:cBhvr>
                                      <p:tavLst>
                                        <p:tav tm="0">
                                          <p:val>
                                            <p:strVal val="0-#ppt_w/2"/>
                                          </p:val>
                                        </p:tav>
                                        <p:tav tm="100000">
                                          <p:val>
                                            <p:strVal val="#ppt_x"/>
                                          </p:val>
                                        </p:tav>
                                      </p:tavLst>
                                    </p:anim>
                                    <p:anim calcmode="lin" valueType="num">
                                      <p:cBhvr additive="base">
                                        <p:cTn id="73" dur="500" fill="hold"/>
                                        <p:tgtEl>
                                          <p:spTgt spid="674816"/>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495629"/>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8" fill="hold" nodeType="clickEffect">
                                  <p:stCondLst>
                                    <p:cond delay="0"/>
                                  </p:stCondLst>
                                  <p:childTnLst>
                                    <p:set>
                                      <p:cBhvr>
                                        <p:cTn id="81" dur="1" fill="hold">
                                          <p:stCondLst>
                                            <p:cond delay="0"/>
                                          </p:stCondLst>
                                        </p:cTn>
                                        <p:tgtEl>
                                          <p:spTgt spid="674817"/>
                                        </p:tgtEl>
                                        <p:attrNameLst>
                                          <p:attrName>style.visibility</p:attrName>
                                        </p:attrNameLst>
                                      </p:cBhvr>
                                      <p:to>
                                        <p:strVal val="visible"/>
                                      </p:to>
                                    </p:set>
                                    <p:anim calcmode="lin" valueType="num">
                                      <p:cBhvr additive="base">
                                        <p:cTn id="82" dur="500" fill="hold"/>
                                        <p:tgtEl>
                                          <p:spTgt spid="674817"/>
                                        </p:tgtEl>
                                        <p:attrNameLst>
                                          <p:attrName>ppt_x</p:attrName>
                                        </p:attrNameLst>
                                      </p:cBhvr>
                                      <p:tavLst>
                                        <p:tav tm="0">
                                          <p:val>
                                            <p:strVal val="0-#ppt_w/2"/>
                                          </p:val>
                                        </p:tav>
                                        <p:tav tm="100000">
                                          <p:val>
                                            <p:strVal val="#ppt_x"/>
                                          </p:val>
                                        </p:tav>
                                      </p:tavLst>
                                    </p:anim>
                                    <p:anim calcmode="lin" valueType="num">
                                      <p:cBhvr additive="base">
                                        <p:cTn id="83" dur="500" fill="hold"/>
                                        <p:tgtEl>
                                          <p:spTgt spid="674817"/>
                                        </p:tgtEl>
                                        <p:attrNameLst>
                                          <p:attrName>ppt_y</p:attrName>
                                        </p:attrNameLst>
                                      </p:cBhvr>
                                      <p:tavLst>
                                        <p:tav tm="0">
                                          <p:val>
                                            <p:strVal val="#ppt_y"/>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495630"/>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8" fill="hold" nodeType="clickEffect">
                                  <p:stCondLst>
                                    <p:cond delay="0"/>
                                  </p:stCondLst>
                                  <p:childTnLst>
                                    <p:set>
                                      <p:cBhvr>
                                        <p:cTn id="91" dur="1" fill="hold">
                                          <p:stCondLst>
                                            <p:cond delay="0"/>
                                          </p:stCondLst>
                                        </p:cTn>
                                        <p:tgtEl>
                                          <p:spTgt spid="674818"/>
                                        </p:tgtEl>
                                        <p:attrNameLst>
                                          <p:attrName>style.visibility</p:attrName>
                                        </p:attrNameLst>
                                      </p:cBhvr>
                                      <p:to>
                                        <p:strVal val="visible"/>
                                      </p:to>
                                    </p:set>
                                    <p:anim calcmode="lin" valueType="num">
                                      <p:cBhvr additive="base">
                                        <p:cTn id="92" dur="500" fill="hold"/>
                                        <p:tgtEl>
                                          <p:spTgt spid="674818"/>
                                        </p:tgtEl>
                                        <p:attrNameLst>
                                          <p:attrName>ppt_x</p:attrName>
                                        </p:attrNameLst>
                                      </p:cBhvr>
                                      <p:tavLst>
                                        <p:tav tm="0">
                                          <p:val>
                                            <p:strVal val="0-#ppt_w/2"/>
                                          </p:val>
                                        </p:tav>
                                        <p:tav tm="100000">
                                          <p:val>
                                            <p:strVal val="#ppt_x"/>
                                          </p:val>
                                        </p:tav>
                                      </p:tavLst>
                                    </p:anim>
                                    <p:anim calcmode="lin" valueType="num">
                                      <p:cBhvr additive="base">
                                        <p:cTn id="93" dur="500" fill="hold"/>
                                        <p:tgtEl>
                                          <p:spTgt spid="6748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build="p" autoUpdateAnimBg="0"/>
      <p:bldP spid="495628" grpId="0" autoUpdateAnimBg="0"/>
      <p:bldP spid="495629" grpId="0" autoUpdateAnimBg="0"/>
      <p:bldP spid="495630" grpId="0" autoUpdateAnimBg="0"/>
      <p:bldP spid="49563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5D1AB950-DE83-4B5F-9AAB-8CCDB7A82B67}"/>
              </a:ext>
            </a:extLst>
          </p:cNvPr>
          <p:cNvSpPr>
            <a:spLocks noGrp="1" noChangeArrowheads="1"/>
          </p:cNvSpPr>
          <p:nvPr>
            <p:ph type="title"/>
          </p:nvPr>
        </p:nvSpPr>
        <p:spPr>
          <a:xfrm>
            <a:off x="685800" y="198438"/>
            <a:ext cx="7772400" cy="823912"/>
          </a:xfrm>
        </p:spPr>
        <p:txBody>
          <a:bodyPr/>
          <a:lstStyle/>
          <a:p>
            <a:pPr eaLnBrk="1" hangingPunct="1"/>
            <a:r>
              <a:rPr kumimoji="1" lang="zh-CN" altLang="en-US" sz="4800" b="1">
                <a:latin typeface="Times New Roman" panose="02020603050405020304" pitchFamily="18" charset="0"/>
                <a:ea typeface="楷体_GB2312" pitchFamily="49" charset="-122"/>
              </a:rPr>
              <a:t>热量的</a:t>
            </a:r>
            <a:r>
              <a:rPr lang="en-US" altLang="zh-CN" b="1" i="1">
                <a:latin typeface="Times New Roman" panose="02020603050405020304" pitchFamily="18" charset="0"/>
                <a:ea typeface="楷体_GB2312" pitchFamily="49" charset="-122"/>
              </a:rPr>
              <a:t>Ex</a:t>
            </a:r>
            <a:r>
              <a:rPr kumimoji="1" lang="zh-CN" altLang="en-US" sz="4800" b="1">
                <a:latin typeface="Times New Roman" panose="02020603050405020304" pitchFamily="18" charset="0"/>
                <a:ea typeface="楷体_GB2312" pitchFamily="49" charset="-122"/>
              </a:rPr>
              <a:t>与</a:t>
            </a:r>
            <a:r>
              <a:rPr kumimoji="1" lang="en-US" altLang="zh-CN" sz="4800" b="1" i="1">
                <a:latin typeface="Times New Roman" panose="02020603050405020304" pitchFamily="18" charset="0"/>
              </a:rPr>
              <a:t>An</a:t>
            </a:r>
            <a:r>
              <a:rPr kumimoji="1" lang="zh-CN" altLang="en-US" sz="4800" b="1">
                <a:latin typeface="Times New Roman" panose="02020603050405020304" pitchFamily="18" charset="0"/>
                <a:ea typeface="楷体_GB2312" pitchFamily="49" charset="-122"/>
              </a:rPr>
              <a:t>的说明</a:t>
            </a:r>
          </a:p>
        </p:txBody>
      </p:sp>
      <p:sp>
        <p:nvSpPr>
          <p:cNvPr id="496643" name="Rectangle 3">
            <a:extLst>
              <a:ext uri="{FF2B5EF4-FFF2-40B4-BE49-F238E27FC236}">
                <a16:creationId xmlns:a16="http://schemas.microsoft.com/office/drawing/2014/main" id="{51758938-B152-4DD0-8184-6F2145FCE807}"/>
              </a:ext>
            </a:extLst>
          </p:cNvPr>
          <p:cNvSpPr>
            <a:spLocks noGrp="1" noChangeArrowheads="1"/>
          </p:cNvSpPr>
          <p:nvPr>
            <p:ph type="body" idx="1"/>
          </p:nvPr>
        </p:nvSpPr>
        <p:spPr>
          <a:xfrm>
            <a:off x="152400" y="1066800"/>
            <a:ext cx="8382000" cy="609600"/>
          </a:xfrm>
        </p:spPr>
        <p:txBody>
          <a:bodyPr/>
          <a:lstStyle/>
          <a:p>
            <a:pPr eaLnBrk="1" hangingPunct="1">
              <a:buFontTx/>
              <a:buNone/>
            </a:pPr>
            <a:r>
              <a:rPr lang="en-US" altLang="zh-CN" b="1">
                <a:solidFill>
                  <a:schemeClr val="accent1"/>
                </a:solidFill>
                <a:latin typeface="Times New Roman" panose="02020603050405020304" pitchFamily="18" charset="0"/>
              </a:rPr>
              <a:t>  </a:t>
            </a:r>
            <a:r>
              <a:rPr lang="en-US" altLang="zh-CN" b="1">
                <a:solidFill>
                  <a:srgbClr val="00FF00"/>
                </a:solidFill>
                <a:latin typeface="Times New Roman" panose="02020603050405020304" pitchFamily="18" charset="0"/>
              </a:rPr>
              <a:t>1</a:t>
            </a:r>
            <a:r>
              <a:rPr lang="zh-CN" altLang="en-US" b="1">
                <a:solidFill>
                  <a:srgbClr val="00FF00"/>
                </a:solidFill>
                <a:latin typeface="Times New Roman" panose="02020603050405020304" pitchFamily="18" charset="0"/>
              </a:rPr>
              <a:t>、</a:t>
            </a:r>
            <a:r>
              <a:rPr lang="en-US" altLang="zh-CN" b="1" i="1">
                <a:solidFill>
                  <a:srgbClr val="FFFF00"/>
                </a:solidFill>
                <a:latin typeface="Times New Roman" panose="02020603050405020304" pitchFamily="18" charset="0"/>
              </a:rPr>
              <a:t>Q</a:t>
            </a:r>
            <a:r>
              <a:rPr lang="zh-CN" altLang="en-US" b="1">
                <a:latin typeface="Times New Roman" panose="02020603050405020304" pitchFamily="18" charset="0"/>
              </a:rPr>
              <a:t>中最大可能转换为功的部分，就是</a:t>
            </a:r>
            <a:r>
              <a:rPr lang="en-US" altLang="zh-CN" b="1" i="1">
                <a:solidFill>
                  <a:srgbClr val="00FF00"/>
                </a:solidFill>
                <a:latin typeface="Times New Roman" panose="02020603050405020304" pitchFamily="18" charset="0"/>
              </a:rPr>
              <a:t>Ex</a:t>
            </a:r>
            <a:r>
              <a:rPr lang="en-US" altLang="zh-CN" b="1" baseline="-25000">
                <a:solidFill>
                  <a:srgbClr val="00FF00"/>
                </a:solidFill>
                <a:latin typeface="Times New Roman" panose="02020603050405020304" pitchFamily="18" charset="0"/>
              </a:rPr>
              <a:t>Q</a:t>
            </a:r>
            <a:endParaRPr lang="en-US" altLang="zh-CN" b="1">
              <a:solidFill>
                <a:srgbClr val="00FF00"/>
              </a:solidFill>
              <a:latin typeface="Times New Roman" panose="02020603050405020304" pitchFamily="18" charset="0"/>
            </a:endParaRPr>
          </a:p>
        </p:txBody>
      </p:sp>
      <p:sp>
        <p:nvSpPr>
          <p:cNvPr id="496649" name="Line 9">
            <a:extLst>
              <a:ext uri="{FF2B5EF4-FFF2-40B4-BE49-F238E27FC236}">
                <a16:creationId xmlns:a16="http://schemas.microsoft.com/office/drawing/2014/main" id="{BCD440AE-8C35-4717-926B-FB7891401603}"/>
              </a:ext>
            </a:extLst>
          </p:cNvPr>
          <p:cNvSpPr>
            <a:spLocks noChangeShapeType="1"/>
          </p:cNvSpPr>
          <p:nvPr/>
        </p:nvSpPr>
        <p:spPr bwMode="auto">
          <a:xfrm flipH="1">
            <a:off x="6016625" y="5715000"/>
            <a:ext cx="1951038" cy="0"/>
          </a:xfrm>
          <a:prstGeom prst="line">
            <a:avLst/>
          </a:prstGeom>
          <a:noFill/>
          <a:ln w="25400">
            <a:solidFill>
              <a:srgbClr val="00FF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37">
            <a:extLst>
              <a:ext uri="{FF2B5EF4-FFF2-40B4-BE49-F238E27FC236}">
                <a16:creationId xmlns:a16="http://schemas.microsoft.com/office/drawing/2014/main" id="{3309182A-0010-4389-892E-5ADAEA6F6292}"/>
              </a:ext>
            </a:extLst>
          </p:cNvPr>
          <p:cNvGrpSpPr>
            <a:grpSpLocks/>
          </p:cNvGrpSpPr>
          <p:nvPr/>
        </p:nvGrpSpPr>
        <p:grpSpPr bwMode="auto">
          <a:xfrm>
            <a:off x="5486400" y="3200400"/>
            <a:ext cx="3657600" cy="3429000"/>
            <a:chOff x="3456" y="2016"/>
            <a:chExt cx="2304" cy="2160"/>
          </a:xfrm>
        </p:grpSpPr>
        <p:sp>
          <p:nvSpPr>
            <p:cNvPr id="161827" name="Rectangle 5">
              <a:extLst>
                <a:ext uri="{FF2B5EF4-FFF2-40B4-BE49-F238E27FC236}">
                  <a16:creationId xmlns:a16="http://schemas.microsoft.com/office/drawing/2014/main" id="{69A839A1-4532-4B84-8520-FC4760C9E200}"/>
                </a:ext>
              </a:extLst>
            </p:cNvPr>
            <p:cNvSpPr>
              <a:spLocks noChangeArrowheads="1"/>
            </p:cNvSpPr>
            <p:nvPr/>
          </p:nvSpPr>
          <p:spPr bwMode="auto">
            <a:xfrm>
              <a:off x="3456" y="2016"/>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endParaRPr kumimoji="0" lang="en-US" altLang="zh-CN" b="0">
                <a:solidFill>
                  <a:srgbClr val="00FF00"/>
                </a:solidFill>
                <a:latin typeface="Times New Roman" panose="02020603050405020304" pitchFamily="18" charset="0"/>
              </a:endParaRPr>
            </a:p>
          </p:txBody>
        </p:sp>
        <p:sp>
          <p:nvSpPr>
            <p:cNvPr id="161828" name="Line 6">
              <a:extLst>
                <a:ext uri="{FF2B5EF4-FFF2-40B4-BE49-F238E27FC236}">
                  <a16:creationId xmlns:a16="http://schemas.microsoft.com/office/drawing/2014/main" id="{8862F7CC-D1EF-42A6-94EF-94B6364A779D}"/>
                </a:ext>
              </a:extLst>
            </p:cNvPr>
            <p:cNvSpPr>
              <a:spLocks noChangeShapeType="1"/>
            </p:cNvSpPr>
            <p:nvPr/>
          </p:nvSpPr>
          <p:spPr bwMode="auto">
            <a:xfrm flipV="1">
              <a:off x="3792" y="2016"/>
              <a:ext cx="0" cy="2016"/>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9" name="Line 7">
              <a:extLst>
                <a:ext uri="{FF2B5EF4-FFF2-40B4-BE49-F238E27FC236}">
                  <a16:creationId xmlns:a16="http://schemas.microsoft.com/office/drawing/2014/main" id="{91CB3C30-D619-43AA-BD7F-65EE4CBF7728}"/>
                </a:ext>
              </a:extLst>
            </p:cNvPr>
            <p:cNvSpPr>
              <a:spLocks noChangeShapeType="1"/>
            </p:cNvSpPr>
            <p:nvPr/>
          </p:nvSpPr>
          <p:spPr bwMode="auto">
            <a:xfrm>
              <a:off x="3792" y="4032"/>
              <a:ext cx="1584" cy="0"/>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30" name="Rectangle 10">
              <a:extLst>
                <a:ext uri="{FF2B5EF4-FFF2-40B4-BE49-F238E27FC236}">
                  <a16:creationId xmlns:a16="http://schemas.microsoft.com/office/drawing/2014/main" id="{9C21C25B-D75A-4FA3-AC55-21E2C1018307}"/>
                </a:ext>
              </a:extLst>
            </p:cNvPr>
            <p:cNvSpPr>
              <a:spLocks noChangeArrowheads="1"/>
            </p:cNvSpPr>
            <p:nvPr/>
          </p:nvSpPr>
          <p:spPr bwMode="auto">
            <a:xfrm>
              <a:off x="5424" y="384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S</a:t>
              </a:r>
              <a:endParaRPr kumimoji="0" lang="en-US" altLang="zh-CN" b="0">
                <a:solidFill>
                  <a:schemeClr val="tx2"/>
                </a:solidFill>
                <a:latin typeface="Times New Roman" panose="02020603050405020304" pitchFamily="18" charset="0"/>
              </a:endParaRPr>
            </a:p>
          </p:txBody>
        </p:sp>
      </p:grpSp>
      <p:sp>
        <p:nvSpPr>
          <p:cNvPr id="496651" name="Rectangle 11">
            <a:extLst>
              <a:ext uri="{FF2B5EF4-FFF2-40B4-BE49-F238E27FC236}">
                <a16:creationId xmlns:a16="http://schemas.microsoft.com/office/drawing/2014/main" id="{411F21B6-9DB9-4243-A178-047183597D50}"/>
              </a:ext>
            </a:extLst>
          </p:cNvPr>
          <p:cNvSpPr>
            <a:spLocks noChangeArrowheads="1"/>
          </p:cNvSpPr>
          <p:nvPr/>
        </p:nvSpPr>
        <p:spPr bwMode="auto">
          <a:xfrm>
            <a:off x="5334000" y="53340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496652" name="Rectangle 12">
            <a:extLst>
              <a:ext uri="{FF2B5EF4-FFF2-40B4-BE49-F238E27FC236}">
                <a16:creationId xmlns:a16="http://schemas.microsoft.com/office/drawing/2014/main" id="{D49AFBA5-2F2C-43AD-94E1-CBE686A8BCDB}"/>
              </a:ext>
            </a:extLst>
          </p:cNvPr>
          <p:cNvSpPr>
            <a:spLocks noChangeArrowheads="1"/>
          </p:cNvSpPr>
          <p:nvPr/>
        </p:nvSpPr>
        <p:spPr bwMode="auto">
          <a:xfrm>
            <a:off x="6781800" y="4572000"/>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Ex</a:t>
            </a:r>
            <a:r>
              <a:rPr kumimoji="0" lang="en-US" altLang="zh-CN" i="1" baseline="-25000">
                <a:solidFill>
                  <a:srgbClr val="00FF00"/>
                </a:solidFill>
                <a:latin typeface="Times New Roman" panose="02020603050405020304" pitchFamily="18" charset="0"/>
              </a:rPr>
              <a:t>Q</a:t>
            </a:r>
            <a:endParaRPr kumimoji="0" lang="en-US" altLang="zh-CN" b="0">
              <a:solidFill>
                <a:srgbClr val="00FF00"/>
              </a:solidFill>
              <a:latin typeface="Times New Roman" panose="02020603050405020304" pitchFamily="18" charset="0"/>
            </a:endParaRPr>
          </a:p>
        </p:txBody>
      </p:sp>
      <p:sp>
        <p:nvSpPr>
          <p:cNvPr id="496653" name="Rectangle 13">
            <a:extLst>
              <a:ext uri="{FF2B5EF4-FFF2-40B4-BE49-F238E27FC236}">
                <a16:creationId xmlns:a16="http://schemas.microsoft.com/office/drawing/2014/main" id="{34ACFD90-4FE2-4C9A-B522-643B52C0B341}"/>
              </a:ext>
            </a:extLst>
          </p:cNvPr>
          <p:cNvSpPr>
            <a:spLocks noChangeArrowheads="1"/>
          </p:cNvSpPr>
          <p:nvPr/>
        </p:nvSpPr>
        <p:spPr bwMode="auto">
          <a:xfrm>
            <a:off x="6781800" y="5638800"/>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FFFF00"/>
                </a:solidFill>
                <a:latin typeface="Times New Roman" panose="02020603050405020304" pitchFamily="18" charset="0"/>
              </a:rPr>
              <a:t>An</a:t>
            </a:r>
            <a:r>
              <a:rPr kumimoji="0" lang="en-US" altLang="zh-CN" i="1" baseline="-25000">
                <a:solidFill>
                  <a:srgbClr val="FFFF00"/>
                </a:solidFill>
                <a:latin typeface="Times New Roman" panose="02020603050405020304" pitchFamily="18" charset="0"/>
              </a:rPr>
              <a:t>Q</a:t>
            </a:r>
            <a:endParaRPr kumimoji="0" lang="en-US" altLang="zh-CN" b="0">
              <a:solidFill>
                <a:srgbClr val="FFFF00"/>
              </a:solidFill>
              <a:latin typeface="Times New Roman" panose="02020603050405020304" pitchFamily="18" charset="0"/>
            </a:endParaRPr>
          </a:p>
        </p:txBody>
      </p:sp>
      <p:sp>
        <p:nvSpPr>
          <p:cNvPr id="496654" name="Rectangle 14">
            <a:extLst>
              <a:ext uri="{FF2B5EF4-FFF2-40B4-BE49-F238E27FC236}">
                <a16:creationId xmlns:a16="http://schemas.microsoft.com/office/drawing/2014/main" id="{70195C6E-8212-4739-ADFF-DAF2AB1D5F57}"/>
              </a:ext>
            </a:extLst>
          </p:cNvPr>
          <p:cNvSpPr>
            <a:spLocks noChangeArrowheads="1"/>
          </p:cNvSpPr>
          <p:nvPr/>
        </p:nvSpPr>
        <p:spPr bwMode="auto">
          <a:xfrm>
            <a:off x="381000" y="1752600"/>
            <a:ext cx="609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00FF00"/>
                </a:solidFill>
                <a:latin typeface="Times New Roman" panose="02020603050405020304" pitchFamily="18" charset="0"/>
              </a:rPr>
              <a:t>2</a:t>
            </a:r>
            <a:r>
              <a:rPr kumimoji="0" lang="zh-CN" altLang="en-US">
                <a:solidFill>
                  <a:srgbClr val="00FF00"/>
                </a:solidFill>
                <a:latin typeface="Times New Roman" panose="02020603050405020304" pitchFamily="18" charset="0"/>
              </a:rPr>
              <a:t>、</a:t>
            </a:r>
            <a:r>
              <a:rPr kumimoji="0" lang="zh-CN" altLang="en-US">
                <a:solidFill>
                  <a:srgbClr val="FFCC99"/>
                </a:solidFill>
                <a:latin typeface="Times New Roman" panose="02020603050405020304" pitchFamily="18" charset="0"/>
              </a:rPr>
              <a:t> </a:t>
            </a:r>
            <a:r>
              <a:rPr kumimoji="0" lang="en-US" altLang="zh-CN" i="1">
                <a:solidFill>
                  <a:srgbClr val="00FF00"/>
                </a:solidFill>
                <a:latin typeface="Times New Roman" panose="02020603050405020304" pitchFamily="18" charset="0"/>
              </a:rPr>
              <a:t>Ex</a:t>
            </a:r>
            <a:r>
              <a:rPr kumimoji="0" lang="en-US" altLang="zh-CN" i="1" baseline="-25000">
                <a:solidFill>
                  <a:srgbClr val="00FF00"/>
                </a:solidFill>
                <a:latin typeface="Times New Roman" panose="02020603050405020304" pitchFamily="18" charset="0"/>
              </a:rPr>
              <a:t>Q</a:t>
            </a:r>
            <a:r>
              <a:rPr kumimoji="0" lang="en-US" altLang="zh-CN" i="1">
                <a:solidFill>
                  <a:srgbClr val="FF0000"/>
                </a:solidFill>
                <a:latin typeface="Times New Roman" panose="02020603050405020304" pitchFamily="18" charset="0"/>
              </a:rPr>
              <a:t> </a:t>
            </a:r>
            <a:r>
              <a:rPr kumimoji="0" lang="en-US" altLang="zh-CN" i="1">
                <a:latin typeface="Times New Roman" panose="02020603050405020304" pitchFamily="18" charset="0"/>
              </a:rPr>
              <a:t>=</a:t>
            </a:r>
            <a:r>
              <a:rPr kumimoji="0" lang="en-US" altLang="zh-CN" i="1">
                <a:solidFill>
                  <a:srgbClr val="FFCC99"/>
                </a:solidFill>
                <a:latin typeface="Times New Roman" panose="02020603050405020304" pitchFamily="18" charset="0"/>
              </a:rPr>
              <a:t> </a:t>
            </a:r>
            <a:r>
              <a:rPr kumimoji="0" lang="en-US" altLang="zh-CN" i="1">
                <a:solidFill>
                  <a:srgbClr val="FFFF00"/>
                </a:solidFill>
                <a:latin typeface="Times New Roman" panose="02020603050405020304" pitchFamily="18" charset="0"/>
              </a:rPr>
              <a:t>Q</a:t>
            </a:r>
            <a:r>
              <a:rPr kumimoji="0" lang="en-US" altLang="zh-CN">
                <a:latin typeface="Times New Roman" panose="02020603050405020304" pitchFamily="18" charset="0"/>
              </a:rPr>
              <a:t>-</a:t>
            </a: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r>
              <a:rPr kumimoji="0" lang="en-US" altLang="zh-CN" i="1">
                <a:solidFill>
                  <a:schemeClr val="tx2"/>
                </a:solidFill>
                <a:latin typeface="Times New Roman" panose="02020603050405020304" pitchFamily="18" charset="0"/>
                <a:sym typeface="Symbol" panose="05050102010706020507" pitchFamily="18" charset="2"/>
              </a:rPr>
              <a:t>S</a:t>
            </a:r>
            <a:r>
              <a:rPr kumimoji="0" lang="en-US" altLang="zh-CN" i="1">
                <a:solidFill>
                  <a:srgbClr val="FFCC99"/>
                </a:solidFill>
                <a:latin typeface="Times New Roman" panose="02020603050405020304" pitchFamily="18" charset="0"/>
                <a:sym typeface="Symbol" panose="05050102010706020507" pitchFamily="18" charset="2"/>
              </a:rPr>
              <a:t> </a:t>
            </a:r>
            <a:r>
              <a:rPr kumimoji="0" lang="en-US" altLang="zh-CN" i="1">
                <a:latin typeface="Times New Roman" panose="02020603050405020304" pitchFamily="18" charset="0"/>
                <a:sym typeface="Symbol" panose="05050102010706020507" pitchFamily="18" charset="2"/>
              </a:rPr>
              <a:t>=</a:t>
            </a:r>
            <a:r>
              <a:rPr kumimoji="0" lang="en-US" altLang="zh-CN" i="1">
                <a:solidFill>
                  <a:srgbClr val="FFCC99"/>
                </a:solidFill>
                <a:latin typeface="Times New Roman" panose="02020603050405020304" pitchFamily="18" charset="0"/>
                <a:sym typeface="Symbol" panose="05050102010706020507" pitchFamily="18" charset="2"/>
              </a:rPr>
              <a:t> </a:t>
            </a:r>
            <a:r>
              <a:rPr kumimoji="0" lang="en-US" altLang="zh-CN" i="1">
                <a:latin typeface="Times New Roman" panose="02020603050405020304" pitchFamily="18" charset="0"/>
              </a:rPr>
              <a:t>f </a:t>
            </a:r>
            <a:r>
              <a:rPr kumimoji="0" lang="en-US" altLang="zh-CN">
                <a:latin typeface="Times New Roman" panose="02020603050405020304" pitchFamily="18" charset="0"/>
              </a:rPr>
              <a:t>(</a:t>
            </a:r>
            <a:r>
              <a:rPr kumimoji="0" lang="en-US" altLang="zh-CN" i="1">
                <a:solidFill>
                  <a:srgbClr val="FFFF00"/>
                </a:solidFill>
                <a:latin typeface="Times New Roman" panose="02020603050405020304" pitchFamily="18" charset="0"/>
              </a:rPr>
              <a:t>Q</a:t>
            </a:r>
            <a:r>
              <a:rPr kumimoji="0" lang="en-US" altLang="zh-CN" i="1">
                <a:latin typeface="Times New Roman" panose="02020603050405020304" pitchFamily="18" charset="0"/>
              </a:rPr>
              <a:t> ,</a:t>
            </a:r>
            <a:r>
              <a:rPr kumimoji="0" lang="en-US" altLang="zh-CN" i="1">
                <a:solidFill>
                  <a:srgbClr val="00FF00"/>
                </a:solidFill>
                <a:latin typeface="Times New Roman" panose="02020603050405020304" pitchFamily="18" charset="0"/>
              </a:rPr>
              <a:t>T</a:t>
            </a:r>
            <a:r>
              <a:rPr kumimoji="0" lang="en-US" altLang="zh-CN" i="1">
                <a:latin typeface="Times New Roman" panose="02020603050405020304" pitchFamily="18" charset="0"/>
              </a:rPr>
              <a:t>,</a:t>
            </a: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r>
              <a:rPr kumimoji="0" lang="en-US" altLang="zh-CN" i="1" baseline="-25000">
                <a:solidFill>
                  <a:srgbClr val="00FF00"/>
                </a:solidFill>
                <a:latin typeface="Times New Roman" panose="02020603050405020304" pitchFamily="18" charset="0"/>
              </a:rPr>
              <a:t> </a:t>
            </a:r>
            <a:r>
              <a:rPr kumimoji="0" lang="en-US" altLang="zh-CN">
                <a:latin typeface="Times New Roman" panose="02020603050405020304" pitchFamily="18" charset="0"/>
              </a:rPr>
              <a:t>)</a:t>
            </a:r>
            <a:endParaRPr kumimoji="0" lang="en-US" altLang="zh-CN" b="0">
              <a:latin typeface="Times New Roman" panose="02020603050405020304" pitchFamily="18" charset="0"/>
            </a:endParaRPr>
          </a:p>
        </p:txBody>
      </p:sp>
      <p:grpSp>
        <p:nvGrpSpPr>
          <p:cNvPr id="3" name="Group 38">
            <a:extLst>
              <a:ext uri="{FF2B5EF4-FFF2-40B4-BE49-F238E27FC236}">
                <a16:creationId xmlns:a16="http://schemas.microsoft.com/office/drawing/2014/main" id="{EB76D660-8478-478A-9E15-C7C2EA90BE29}"/>
              </a:ext>
            </a:extLst>
          </p:cNvPr>
          <p:cNvGrpSpPr>
            <a:grpSpLocks/>
          </p:cNvGrpSpPr>
          <p:nvPr/>
        </p:nvGrpSpPr>
        <p:grpSpPr bwMode="auto">
          <a:xfrm>
            <a:off x="6858000" y="3581400"/>
            <a:ext cx="685800" cy="2817813"/>
            <a:chOff x="4320" y="2256"/>
            <a:chExt cx="432" cy="1775"/>
          </a:xfrm>
        </p:grpSpPr>
        <p:sp>
          <p:nvSpPr>
            <p:cNvPr id="161824" name="Line 8">
              <a:extLst>
                <a:ext uri="{FF2B5EF4-FFF2-40B4-BE49-F238E27FC236}">
                  <a16:creationId xmlns:a16="http://schemas.microsoft.com/office/drawing/2014/main" id="{4B139692-908D-4C9E-B344-C63C9154F37D}"/>
                </a:ext>
              </a:extLst>
            </p:cNvPr>
            <p:cNvSpPr>
              <a:spLocks noChangeShapeType="1"/>
            </p:cNvSpPr>
            <p:nvPr/>
          </p:nvSpPr>
          <p:spPr bwMode="auto">
            <a:xfrm>
              <a:off x="4752" y="2256"/>
              <a:ext cx="0" cy="1775"/>
            </a:xfrm>
            <a:prstGeom prst="line">
              <a:avLst/>
            </a:prstGeom>
            <a:noFill/>
            <a:ln w="381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5" name="Line 15">
              <a:extLst>
                <a:ext uri="{FF2B5EF4-FFF2-40B4-BE49-F238E27FC236}">
                  <a16:creationId xmlns:a16="http://schemas.microsoft.com/office/drawing/2014/main" id="{E04D39FF-7E6B-4005-940A-A1BA1AD02859}"/>
                </a:ext>
              </a:extLst>
            </p:cNvPr>
            <p:cNvSpPr>
              <a:spLocks noChangeShapeType="1"/>
            </p:cNvSpPr>
            <p:nvPr/>
          </p:nvSpPr>
          <p:spPr bwMode="auto">
            <a:xfrm>
              <a:off x="4320" y="2256"/>
              <a:ext cx="431" cy="0"/>
            </a:xfrm>
            <a:prstGeom prst="line">
              <a:avLst/>
            </a:prstGeom>
            <a:noFill/>
            <a:ln w="381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6" name="Line 20">
              <a:extLst>
                <a:ext uri="{FF2B5EF4-FFF2-40B4-BE49-F238E27FC236}">
                  <a16:creationId xmlns:a16="http://schemas.microsoft.com/office/drawing/2014/main" id="{3137AF5D-1A3B-48A2-BCC8-C00B0BA26392}"/>
                </a:ext>
              </a:extLst>
            </p:cNvPr>
            <p:cNvSpPr>
              <a:spLocks noChangeShapeType="1"/>
            </p:cNvSpPr>
            <p:nvPr/>
          </p:nvSpPr>
          <p:spPr bwMode="auto">
            <a:xfrm>
              <a:off x="4320" y="2256"/>
              <a:ext cx="0" cy="1775"/>
            </a:xfrm>
            <a:prstGeom prst="line">
              <a:avLst/>
            </a:prstGeom>
            <a:noFill/>
            <a:ln w="381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39">
            <a:extLst>
              <a:ext uri="{FF2B5EF4-FFF2-40B4-BE49-F238E27FC236}">
                <a16:creationId xmlns:a16="http://schemas.microsoft.com/office/drawing/2014/main" id="{43FAC59A-0F78-40DF-B1F8-279288C11536}"/>
              </a:ext>
            </a:extLst>
          </p:cNvPr>
          <p:cNvGrpSpPr>
            <a:grpSpLocks/>
          </p:cNvGrpSpPr>
          <p:nvPr/>
        </p:nvGrpSpPr>
        <p:grpSpPr bwMode="auto">
          <a:xfrm>
            <a:off x="6858000" y="4419600"/>
            <a:ext cx="1143000" cy="1981200"/>
            <a:chOff x="4320" y="2784"/>
            <a:chExt cx="720" cy="1248"/>
          </a:xfrm>
        </p:grpSpPr>
        <p:sp>
          <p:nvSpPr>
            <p:cNvPr id="161822" name="Line 21">
              <a:extLst>
                <a:ext uri="{FF2B5EF4-FFF2-40B4-BE49-F238E27FC236}">
                  <a16:creationId xmlns:a16="http://schemas.microsoft.com/office/drawing/2014/main" id="{E04A06AD-5F1D-4F98-B48A-9B19A167B0E0}"/>
                </a:ext>
              </a:extLst>
            </p:cNvPr>
            <p:cNvSpPr>
              <a:spLocks noChangeShapeType="1"/>
            </p:cNvSpPr>
            <p:nvPr/>
          </p:nvSpPr>
          <p:spPr bwMode="auto">
            <a:xfrm>
              <a:off x="4320" y="2784"/>
              <a:ext cx="720"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3" name="Line 22">
              <a:extLst>
                <a:ext uri="{FF2B5EF4-FFF2-40B4-BE49-F238E27FC236}">
                  <a16:creationId xmlns:a16="http://schemas.microsoft.com/office/drawing/2014/main" id="{CEAF12EF-C553-409D-990B-D28F8F09BAF5}"/>
                </a:ext>
              </a:extLst>
            </p:cNvPr>
            <p:cNvSpPr>
              <a:spLocks noChangeShapeType="1"/>
            </p:cNvSpPr>
            <p:nvPr/>
          </p:nvSpPr>
          <p:spPr bwMode="auto">
            <a:xfrm>
              <a:off x="5040" y="2784"/>
              <a:ext cx="0" cy="124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96663" name="Line 23">
            <a:extLst>
              <a:ext uri="{FF2B5EF4-FFF2-40B4-BE49-F238E27FC236}">
                <a16:creationId xmlns:a16="http://schemas.microsoft.com/office/drawing/2014/main" id="{5F3A2A17-6EFF-45D4-A39E-4612944E097D}"/>
              </a:ext>
            </a:extLst>
          </p:cNvPr>
          <p:cNvSpPr>
            <a:spLocks noChangeShapeType="1"/>
          </p:cNvSpPr>
          <p:nvPr/>
        </p:nvSpPr>
        <p:spPr bwMode="auto">
          <a:xfrm flipH="1">
            <a:off x="7543800" y="57150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6664" name="Line 24">
            <a:extLst>
              <a:ext uri="{FF2B5EF4-FFF2-40B4-BE49-F238E27FC236}">
                <a16:creationId xmlns:a16="http://schemas.microsoft.com/office/drawing/2014/main" id="{00E8E5DC-D6BA-431B-B452-692E2486B017}"/>
              </a:ext>
            </a:extLst>
          </p:cNvPr>
          <p:cNvSpPr>
            <a:spLocks noChangeShapeType="1"/>
          </p:cNvSpPr>
          <p:nvPr/>
        </p:nvSpPr>
        <p:spPr bwMode="auto">
          <a:xfrm flipH="1">
            <a:off x="7543800" y="5715000"/>
            <a:ext cx="30480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6665" name="Line 25">
            <a:extLst>
              <a:ext uri="{FF2B5EF4-FFF2-40B4-BE49-F238E27FC236}">
                <a16:creationId xmlns:a16="http://schemas.microsoft.com/office/drawing/2014/main" id="{0FA00D1D-C2E1-4B5B-902E-5CC5A794FDBE}"/>
              </a:ext>
            </a:extLst>
          </p:cNvPr>
          <p:cNvSpPr>
            <a:spLocks noChangeShapeType="1"/>
          </p:cNvSpPr>
          <p:nvPr/>
        </p:nvSpPr>
        <p:spPr bwMode="auto">
          <a:xfrm flipH="1">
            <a:off x="7543800" y="5715000"/>
            <a:ext cx="457200" cy="457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6666" name="Line 26">
            <a:extLst>
              <a:ext uri="{FF2B5EF4-FFF2-40B4-BE49-F238E27FC236}">
                <a16:creationId xmlns:a16="http://schemas.microsoft.com/office/drawing/2014/main" id="{BCCB020C-E938-4319-8A09-24021D759903}"/>
              </a:ext>
            </a:extLst>
          </p:cNvPr>
          <p:cNvSpPr>
            <a:spLocks noChangeShapeType="1"/>
          </p:cNvSpPr>
          <p:nvPr/>
        </p:nvSpPr>
        <p:spPr bwMode="auto">
          <a:xfrm flipH="1">
            <a:off x="7543800" y="5867400"/>
            <a:ext cx="457200" cy="457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6667" name="Line 27">
            <a:extLst>
              <a:ext uri="{FF2B5EF4-FFF2-40B4-BE49-F238E27FC236}">
                <a16:creationId xmlns:a16="http://schemas.microsoft.com/office/drawing/2014/main" id="{52E6E83F-E26D-4519-BA5A-9B3EE98DF021}"/>
              </a:ext>
            </a:extLst>
          </p:cNvPr>
          <p:cNvSpPr>
            <a:spLocks noChangeShapeType="1"/>
          </p:cNvSpPr>
          <p:nvPr/>
        </p:nvSpPr>
        <p:spPr bwMode="auto">
          <a:xfrm flipH="1">
            <a:off x="7620000" y="6019800"/>
            <a:ext cx="38100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6668" name="Line 28">
            <a:extLst>
              <a:ext uri="{FF2B5EF4-FFF2-40B4-BE49-F238E27FC236}">
                <a16:creationId xmlns:a16="http://schemas.microsoft.com/office/drawing/2014/main" id="{1F5ED4E5-65B0-49C1-A3E4-DCE20D14BEBD}"/>
              </a:ext>
            </a:extLst>
          </p:cNvPr>
          <p:cNvSpPr>
            <a:spLocks noChangeShapeType="1"/>
          </p:cNvSpPr>
          <p:nvPr/>
        </p:nvSpPr>
        <p:spPr bwMode="auto">
          <a:xfrm flipH="1">
            <a:off x="7772400" y="6172200"/>
            <a:ext cx="22860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6669" name="Line 29">
            <a:extLst>
              <a:ext uri="{FF2B5EF4-FFF2-40B4-BE49-F238E27FC236}">
                <a16:creationId xmlns:a16="http://schemas.microsoft.com/office/drawing/2014/main" id="{D22363B6-210C-4A3F-B320-5ABE9F497760}"/>
              </a:ext>
            </a:extLst>
          </p:cNvPr>
          <p:cNvSpPr>
            <a:spLocks noChangeShapeType="1"/>
          </p:cNvSpPr>
          <p:nvPr/>
        </p:nvSpPr>
        <p:spPr bwMode="auto">
          <a:xfrm flipV="1">
            <a:off x="7848600" y="5867400"/>
            <a:ext cx="381000" cy="152400"/>
          </a:xfrm>
          <a:prstGeom prst="line">
            <a:avLst/>
          </a:prstGeom>
          <a:noFill/>
          <a:ln w="38100" cap="sq">
            <a:solidFill>
              <a:srgbClr val="00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6670" name="Rectangle 30">
            <a:extLst>
              <a:ext uri="{FF2B5EF4-FFF2-40B4-BE49-F238E27FC236}">
                <a16:creationId xmlns:a16="http://schemas.microsoft.com/office/drawing/2014/main" id="{233B8783-BDF3-4199-8149-EB883738EF31}"/>
              </a:ext>
            </a:extLst>
          </p:cNvPr>
          <p:cNvSpPr>
            <a:spLocks noChangeArrowheads="1"/>
          </p:cNvSpPr>
          <p:nvPr/>
        </p:nvSpPr>
        <p:spPr bwMode="auto">
          <a:xfrm>
            <a:off x="7924800" y="5029200"/>
            <a:ext cx="1219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Ex</a:t>
            </a:r>
            <a:r>
              <a:rPr kumimoji="0" lang="zh-CN" altLang="en-US">
                <a:latin typeface="Times New Roman" panose="02020603050405020304" pitchFamily="18" charset="0"/>
              </a:rPr>
              <a:t>损失</a:t>
            </a:r>
            <a:endParaRPr kumimoji="0" lang="zh-CN" altLang="en-US" b="0">
              <a:latin typeface="Times New Roman" panose="02020603050405020304" pitchFamily="18" charset="0"/>
            </a:endParaRPr>
          </a:p>
        </p:txBody>
      </p:sp>
      <p:sp>
        <p:nvSpPr>
          <p:cNvPr id="496671" name="Rectangle 31">
            <a:extLst>
              <a:ext uri="{FF2B5EF4-FFF2-40B4-BE49-F238E27FC236}">
                <a16:creationId xmlns:a16="http://schemas.microsoft.com/office/drawing/2014/main" id="{BBC8805F-25AA-4FBE-AEFB-228C57F96504}"/>
              </a:ext>
            </a:extLst>
          </p:cNvPr>
          <p:cNvSpPr>
            <a:spLocks noChangeArrowheads="1"/>
          </p:cNvSpPr>
          <p:nvPr/>
        </p:nvSpPr>
        <p:spPr bwMode="auto">
          <a:xfrm>
            <a:off x="228600" y="3657600"/>
            <a:ext cx="4876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chemeClr val="accent1"/>
                </a:solidFill>
                <a:latin typeface="Times New Roman" panose="02020603050405020304" pitchFamily="18" charset="0"/>
              </a:rPr>
              <a:t>  </a:t>
            </a:r>
            <a:r>
              <a:rPr kumimoji="0" lang="en-US" altLang="zh-CN">
                <a:solidFill>
                  <a:srgbClr val="00FF00"/>
                </a:solidFill>
                <a:latin typeface="Times New Roman" panose="02020603050405020304" pitchFamily="18" charset="0"/>
              </a:rPr>
              <a:t>3</a:t>
            </a:r>
            <a:r>
              <a:rPr kumimoji="0" lang="zh-CN" altLang="en-US">
                <a:solidFill>
                  <a:srgbClr val="00FF00"/>
                </a:solidFill>
                <a:latin typeface="Times New Roman" panose="02020603050405020304" pitchFamily="18" charset="0"/>
              </a:rPr>
              <a:t>、</a:t>
            </a:r>
            <a:r>
              <a:rPr kumimoji="0" lang="zh-CN" altLang="en-US">
                <a:latin typeface="Times New Roman" panose="02020603050405020304" pitchFamily="18" charset="0"/>
              </a:rPr>
              <a:t>单热源热机不能作功</a:t>
            </a:r>
          </a:p>
          <a:p>
            <a:pPr eaLnBrk="1" hangingPunct="1">
              <a:spcBef>
                <a:spcPct val="0"/>
              </a:spcBef>
              <a:buFontTx/>
              <a:buNone/>
            </a:pPr>
            <a:r>
              <a:rPr kumimoji="0" lang="zh-CN" altLang="en-US">
                <a:solidFill>
                  <a:schemeClr val="tx2"/>
                </a:solidFill>
                <a:latin typeface="Times New Roman" panose="02020603050405020304" pitchFamily="18" charset="0"/>
              </a:rPr>
              <a:t>        </a:t>
            </a:r>
            <a:r>
              <a:rPr kumimoji="0" lang="en-US" altLang="zh-CN" i="1">
                <a:solidFill>
                  <a:srgbClr val="00FF00"/>
                </a:solidFill>
                <a:latin typeface="Times New Roman" panose="02020603050405020304" pitchFamily="18" charset="0"/>
              </a:rPr>
              <a:t>T</a:t>
            </a:r>
            <a:r>
              <a:rPr kumimoji="0" lang="en-US" altLang="zh-CN">
                <a:latin typeface="Times New Roman" panose="02020603050405020304" pitchFamily="18" charset="0"/>
              </a:rPr>
              <a:t>=</a:t>
            </a: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r>
              <a:rPr kumimoji="0" lang="en-US" altLang="zh-CN">
                <a:latin typeface="Times New Roman" panose="02020603050405020304" pitchFamily="18" charset="0"/>
              </a:rPr>
              <a:t>,</a:t>
            </a:r>
            <a:r>
              <a:rPr kumimoji="0" lang="en-US" altLang="zh-CN" i="1">
                <a:latin typeface="Times New Roman" panose="02020603050405020304" pitchFamily="18" charset="0"/>
              </a:rPr>
              <a:t> </a:t>
            </a:r>
            <a:r>
              <a:rPr kumimoji="0" lang="en-US" altLang="zh-CN" i="1">
                <a:solidFill>
                  <a:srgbClr val="00FF00"/>
                </a:solidFill>
                <a:latin typeface="Times New Roman" panose="02020603050405020304" pitchFamily="18" charset="0"/>
              </a:rPr>
              <a:t>Ex</a:t>
            </a:r>
            <a:r>
              <a:rPr kumimoji="0" lang="en-US" altLang="zh-CN" baseline="-25000">
                <a:solidFill>
                  <a:srgbClr val="00FF00"/>
                </a:solidFill>
                <a:latin typeface="Times New Roman" panose="02020603050405020304" pitchFamily="18" charset="0"/>
              </a:rPr>
              <a:t>Q</a:t>
            </a:r>
            <a:r>
              <a:rPr kumimoji="0" lang="en-US" altLang="zh-CN">
                <a:latin typeface="Times New Roman" panose="02020603050405020304" pitchFamily="18" charset="0"/>
              </a:rPr>
              <a:t>=0</a:t>
            </a:r>
          </a:p>
        </p:txBody>
      </p:sp>
      <p:sp>
        <p:nvSpPr>
          <p:cNvPr id="496672" name="Rectangle 32">
            <a:extLst>
              <a:ext uri="{FF2B5EF4-FFF2-40B4-BE49-F238E27FC236}">
                <a16:creationId xmlns:a16="http://schemas.microsoft.com/office/drawing/2014/main" id="{06EB756E-FCA5-44AD-A31D-10A48BE253C1}"/>
              </a:ext>
            </a:extLst>
          </p:cNvPr>
          <p:cNvSpPr>
            <a:spLocks noChangeArrowheads="1"/>
          </p:cNvSpPr>
          <p:nvPr/>
        </p:nvSpPr>
        <p:spPr bwMode="auto">
          <a:xfrm>
            <a:off x="228600" y="4724400"/>
            <a:ext cx="4495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a:solidFill>
                  <a:schemeClr val="accent1"/>
                </a:solidFill>
                <a:latin typeface="Times New Roman" panose="02020603050405020304" pitchFamily="18" charset="0"/>
              </a:rPr>
              <a:t>  </a:t>
            </a:r>
            <a:r>
              <a:rPr kumimoji="0" lang="en-US" altLang="zh-CN">
                <a:solidFill>
                  <a:srgbClr val="00FF00"/>
                </a:solidFill>
                <a:latin typeface="Times New Roman" panose="02020603050405020304" pitchFamily="18" charset="0"/>
              </a:rPr>
              <a:t>4</a:t>
            </a:r>
            <a:r>
              <a:rPr kumimoji="0" lang="zh-CN" altLang="en-US">
                <a:solidFill>
                  <a:srgbClr val="00FF00"/>
                </a:solidFill>
                <a:latin typeface="Times New Roman" panose="02020603050405020304" pitchFamily="18" charset="0"/>
              </a:rPr>
              <a:t>、</a:t>
            </a:r>
            <a:r>
              <a:rPr kumimoji="0" lang="en-US" altLang="zh-CN" i="1">
                <a:solidFill>
                  <a:srgbClr val="FFFF00"/>
                </a:solidFill>
                <a:latin typeface="Times New Roman" panose="02020603050405020304" pitchFamily="18" charset="0"/>
              </a:rPr>
              <a:t>Q</a:t>
            </a:r>
            <a:r>
              <a:rPr kumimoji="0" lang="en-US" altLang="zh-CN">
                <a:latin typeface="Times New Roman" panose="02020603050405020304" pitchFamily="18" charset="0"/>
              </a:rPr>
              <a:t> </a:t>
            </a:r>
            <a:r>
              <a:rPr kumimoji="0" lang="zh-CN" altLang="en-US">
                <a:latin typeface="Times New Roman" panose="02020603050405020304" pitchFamily="18" charset="0"/>
              </a:rPr>
              <a:t>一定，不同</a:t>
            </a:r>
            <a:r>
              <a:rPr kumimoji="0" lang="zh-CN" altLang="en-US">
                <a:solidFill>
                  <a:schemeClr val="tx2"/>
                </a:solidFill>
                <a:latin typeface="Times New Roman" panose="02020603050405020304" pitchFamily="18" charset="0"/>
              </a:rPr>
              <a:t> </a:t>
            </a:r>
            <a:r>
              <a:rPr kumimoji="0" lang="en-US" altLang="zh-CN" i="1">
                <a:solidFill>
                  <a:srgbClr val="00FF00"/>
                </a:solidFill>
                <a:latin typeface="Times New Roman" panose="02020603050405020304" pitchFamily="18" charset="0"/>
              </a:rPr>
              <a:t>T</a:t>
            </a:r>
            <a:r>
              <a:rPr kumimoji="0" lang="en-US" altLang="zh-CN" i="1">
                <a:solidFill>
                  <a:schemeClr val="tx2"/>
                </a:solidFill>
                <a:latin typeface="Times New Roman" panose="02020603050405020304" pitchFamily="18" charset="0"/>
              </a:rPr>
              <a:t> </a:t>
            </a:r>
            <a:r>
              <a:rPr kumimoji="0" lang="zh-CN" altLang="en-US">
                <a:latin typeface="Times New Roman" panose="02020603050405020304" pitchFamily="18" charset="0"/>
              </a:rPr>
              <a:t>传热</a:t>
            </a:r>
            <a:r>
              <a:rPr kumimoji="0" lang="en-US" altLang="zh-CN">
                <a:latin typeface="Times New Roman" panose="02020603050405020304" pitchFamily="18" charset="0"/>
              </a:rPr>
              <a:t>,</a:t>
            </a:r>
            <a:r>
              <a:rPr kumimoji="0" lang="en-US" altLang="zh-CN">
                <a:solidFill>
                  <a:schemeClr val="tx2"/>
                </a:solidFill>
                <a:latin typeface="Times New Roman" panose="02020603050405020304" pitchFamily="18" charset="0"/>
              </a:rPr>
              <a:t> </a:t>
            </a:r>
            <a:r>
              <a:rPr kumimoji="0" lang="en-US" altLang="zh-CN" i="1">
                <a:solidFill>
                  <a:srgbClr val="00FF00"/>
                </a:solidFill>
                <a:latin typeface="Times New Roman" panose="02020603050405020304" pitchFamily="18" charset="0"/>
              </a:rPr>
              <a:t>Ex</a:t>
            </a:r>
            <a:r>
              <a:rPr kumimoji="0" lang="en-US" altLang="zh-CN" i="1">
                <a:solidFill>
                  <a:schemeClr val="tx2"/>
                </a:solidFill>
                <a:latin typeface="Times New Roman" panose="02020603050405020304" pitchFamily="18" charset="0"/>
              </a:rPr>
              <a:t> </a:t>
            </a:r>
            <a:r>
              <a:rPr kumimoji="0" lang="zh-CN" altLang="en-US">
                <a:latin typeface="Times New Roman" panose="02020603050405020304" pitchFamily="18" charset="0"/>
              </a:rPr>
              <a:t>损失，作功能力损失</a:t>
            </a:r>
          </a:p>
        </p:txBody>
      </p:sp>
      <p:grpSp>
        <p:nvGrpSpPr>
          <p:cNvPr id="5" name="Group 35">
            <a:extLst>
              <a:ext uri="{FF2B5EF4-FFF2-40B4-BE49-F238E27FC236}">
                <a16:creationId xmlns:a16="http://schemas.microsoft.com/office/drawing/2014/main" id="{F8370C4B-5031-4DE2-9FE8-CFEC8B31E396}"/>
              </a:ext>
            </a:extLst>
          </p:cNvPr>
          <p:cNvGrpSpPr>
            <a:grpSpLocks/>
          </p:cNvGrpSpPr>
          <p:nvPr/>
        </p:nvGrpSpPr>
        <p:grpSpPr bwMode="auto">
          <a:xfrm>
            <a:off x="1066800" y="2362200"/>
            <a:ext cx="3733800" cy="579438"/>
            <a:chOff x="672" y="1488"/>
            <a:chExt cx="2352" cy="365"/>
          </a:xfrm>
        </p:grpSpPr>
        <p:sp>
          <p:nvSpPr>
            <p:cNvPr id="161819" name="AutoShape 16">
              <a:extLst>
                <a:ext uri="{FF2B5EF4-FFF2-40B4-BE49-F238E27FC236}">
                  <a16:creationId xmlns:a16="http://schemas.microsoft.com/office/drawing/2014/main" id="{DA66D78F-FC33-4583-A677-EA84D998B177}"/>
                </a:ext>
              </a:extLst>
            </p:cNvPr>
            <p:cNvSpPr>
              <a:spLocks noChangeArrowheads="1"/>
            </p:cNvSpPr>
            <p:nvPr/>
          </p:nvSpPr>
          <p:spPr bwMode="auto">
            <a:xfrm rot="10800000">
              <a:off x="2304" y="1536"/>
              <a:ext cx="48" cy="288"/>
            </a:xfrm>
            <a:prstGeom prst="upArrow">
              <a:avLst>
                <a:gd name="adj1" fmla="val 50000"/>
                <a:gd name="adj2" fmla="val 1500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61820" name="AutoShape 17">
              <a:extLst>
                <a:ext uri="{FF2B5EF4-FFF2-40B4-BE49-F238E27FC236}">
                  <a16:creationId xmlns:a16="http://schemas.microsoft.com/office/drawing/2014/main" id="{95FF5A99-6F79-4AD5-9F61-96812188D067}"/>
                </a:ext>
              </a:extLst>
            </p:cNvPr>
            <p:cNvSpPr>
              <a:spLocks noChangeArrowheads="1"/>
            </p:cNvSpPr>
            <p:nvPr/>
          </p:nvSpPr>
          <p:spPr bwMode="auto">
            <a:xfrm rot="10800000">
              <a:off x="2976" y="1536"/>
              <a:ext cx="48" cy="288"/>
            </a:xfrm>
            <a:prstGeom prst="upArrow">
              <a:avLst>
                <a:gd name="adj1" fmla="val 50000"/>
                <a:gd name="adj2" fmla="val 1500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61821" name="Rectangle 33">
              <a:extLst>
                <a:ext uri="{FF2B5EF4-FFF2-40B4-BE49-F238E27FC236}">
                  <a16:creationId xmlns:a16="http://schemas.microsoft.com/office/drawing/2014/main" id="{794B0989-A0F5-4688-85A1-B9E34AFC8721}"/>
                </a:ext>
              </a:extLst>
            </p:cNvPr>
            <p:cNvSpPr>
              <a:spLocks noChangeArrowheads="1"/>
            </p:cNvSpPr>
            <p:nvPr/>
          </p:nvSpPr>
          <p:spPr bwMode="auto">
            <a:xfrm>
              <a:off x="672" y="1488"/>
              <a:ext cx="228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FFFF00"/>
                  </a:solidFill>
                  <a:latin typeface="Times New Roman" panose="02020603050405020304" pitchFamily="18" charset="0"/>
                </a:rPr>
                <a:t>Q</a:t>
              </a:r>
              <a:r>
                <a:rPr kumimoji="0" lang="en-US" altLang="zh-CN">
                  <a:latin typeface="Times New Roman" panose="02020603050405020304" pitchFamily="18" charset="0"/>
                </a:rPr>
                <a:t> ,</a:t>
              </a: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r>
                <a:rPr kumimoji="0" lang="zh-CN" altLang="en-US">
                  <a:latin typeface="Times New Roman" panose="02020603050405020304" pitchFamily="18" charset="0"/>
                </a:rPr>
                <a:t>一定，</a:t>
              </a:r>
              <a:r>
                <a:rPr kumimoji="0" lang="en-US" altLang="zh-CN" i="1">
                  <a:solidFill>
                    <a:srgbClr val="00FF00"/>
                  </a:solidFill>
                  <a:latin typeface="Times New Roman" panose="02020603050405020304" pitchFamily="18" charset="0"/>
                </a:rPr>
                <a:t>T</a:t>
              </a:r>
              <a:r>
                <a:rPr kumimoji="0" lang="en-US" altLang="zh-CN">
                  <a:latin typeface="Times New Roman" panose="02020603050405020304" pitchFamily="18" charset="0"/>
                </a:rPr>
                <a:t>    </a:t>
              </a:r>
              <a:r>
                <a:rPr kumimoji="0" lang="en-US" altLang="zh-CN" i="1">
                  <a:solidFill>
                    <a:srgbClr val="00FF00"/>
                  </a:solidFill>
                  <a:latin typeface="Times New Roman" panose="02020603050405020304" pitchFamily="18" charset="0"/>
                </a:rPr>
                <a:t>Ex</a:t>
              </a:r>
              <a:r>
                <a:rPr kumimoji="0" lang="en-US" altLang="zh-CN" baseline="-25000">
                  <a:solidFill>
                    <a:srgbClr val="00FF00"/>
                  </a:solidFill>
                  <a:latin typeface="Times New Roman" panose="02020603050405020304" pitchFamily="18" charset="0"/>
                </a:rPr>
                <a:t>Q</a:t>
              </a:r>
            </a:p>
          </p:txBody>
        </p:sp>
      </p:grpSp>
      <p:grpSp>
        <p:nvGrpSpPr>
          <p:cNvPr id="6" name="Group 36">
            <a:extLst>
              <a:ext uri="{FF2B5EF4-FFF2-40B4-BE49-F238E27FC236}">
                <a16:creationId xmlns:a16="http://schemas.microsoft.com/office/drawing/2014/main" id="{55053FBB-752D-417E-94D4-D9D2BB4FA9DD}"/>
              </a:ext>
            </a:extLst>
          </p:cNvPr>
          <p:cNvGrpSpPr>
            <a:grpSpLocks/>
          </p:cNvGrpSpPr>
          <p:nvPr/>
        </p:nvGrpSpPr>
        <p:grpSpPr bwMode="auto">
          <a:xfrm>
            <a:off x="990600" y="2895600"/>
            <a:ext cx="3429000" cy="579438"/>
            <a:chOff x="624" y="1824"/>
            <a:chExt cx="2160" cy="365"/>
          </a:xfrm>
        </p:grpSpPr>
        <p:sp>
          <p:nvSpPr>
            <p:cNvPr id="161816" name="AutoShape 18">
              <a:extLst>
                <a:ext uri="{FF2B5EF4-FFF2-40B4-BE49-F238E27FC236}">
                  <a16:creationId xmlns:a16="http://schemas.microsoft.com/office/drawing/2014/main" id="{42B0F6E8-E7A3-41E9-9E39-521407D02754}"/>
                </a:ext>
              </a:extLst>
            </p:cNvPr>
            <p:cNvSpPr>
              <a:spLocks noChangeArrowheads="1"/>
            </p:cNvSpPr>
            <p:nvPr/>
          </p:nvSpPr>
          <p:spPr bwMode="auto">
            <a:xfrm>
              <a:off x="1968" y="1872"/>
              <a:ext cx="48" cy="288"/>
            </a:xfrm>
            <a:prstGeom prst="upArrow">
              <a:avLst>
                <a:gd name="adj1" fmla="val 50000"/>
                <a:gd name="adj2" fmla="val 1500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61817" name="AutoShape 19">
              <a:extLst>
                <a:ext uri="{FF2B5EF4-FFF2-40B4-BE49-F238E27FC236}">
                  <a16:creationId xmlns:a16="http://schemas.microsoft.com/office/drawing/2014/main" id="{1246613C-8894-4BBD-B6AB-0453EC13B50F}"/>
                </a:ext>
              </a:extLst>
            </p:cNvPr>
            <p:cNvSpPr>
              <a:spLocks noChangeArrowheads="1"/>
            </p:cNvSpPr>
            <p:nvPr/>
          </p:nvSpPr>
          <p:spPr bwMode="auto">
            <a:xfrm>
              <a:off x="2736" y="1872"/>
              <a:ext cx="48" cy="288"/>
            </a:xfrm>
            <a:prstGeom prst="upArrow">
              <a:avLst>
                <a:gd name="adj1" fmla="val 50000"/>
                <a:gd name="adj2" fmla="val 1500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61818" name="Rectangle 34">
              <a:extLst>
                <a:ext uri="{FF2B5EF4-FFF2-40B4-BE49-F238E27FC236}">
                  <a16:creationId xmlns:a16="http://schemas.microsoft.com/office/drawing/2014/main" id="{B9623F7A-B5F4-4EC9-985D-6F7BE3394DBB}"/>
                </a:ext>
              </a:extLst>
            </p:cNvPr>
            <p:cNvSpPr>
              <a:spLocks noChangeArrowheads="1"/>
            </p:cNvSpPr>
            <p:nvPr/>
          </p:nvSpPr>
          <p:spPr bwMode="auto">
            <a:xfrm>
              <a:off x="624" y="1824"/>
              <a:ext cx="21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00FF00"/>
                  </a:solidFill>
                  <a:latin typeface="Times New Roman" panose="02020603050405020304" pitchFamily="18" charset="0"/>
                </a:rPr>
                <a:t>T</a:t>
              </a:r>
              <a:r>
                <a:rPr kumimoji="0" lang="zh-CN" altLang="en-US">
                  <a:latin typeface="Times New Roman" panose="02020603050405020304" pitchFamily="18" charset="0"/>
                </a:rPr>
                <a:t>一定，</a:t>
              </a:r>
              <a:r>
                <a:rPr kumimoji="0" lang="en-US" altLang="zh-CN" i="1">
                  <a:solidFill>
                    <a:srgbClr val="FFFF00"/>
                  </a:solidFill>
                  <a:latin typeface="Times New Roman" panose="02020603050405020304" pitchFamily="18" charset="0"/>
                </a:rPr>
                <a:t>Q</a:t>
              </a:r>
              <a:r>
                <a:rPr kumimoji="0" lang="en-US" altLang="zh-CN">
                  <a:latin typeface="Times New Roman" panose="02020603050405020304" pitchFamily="18" charset="0"/>
                </a:rPr>
                <a:t>      </a:t>
              </a:r>
              <a:r>
                <a:rPr kumimoji="0" lang="en-US" altLang="zh-CN">
                  <a:solidFill>
                    <a:srgbClr val="FF00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Ex</a:t>
              </a:r>
              <a:r>
                <a:rPr kumimoji="0" lang="en-US" altLang="zh-CN" baseline="-25000">
                  <a:solidFill>
                    <a:srgbClr val="00FF00"/>
                  </a:solidFill>
                  <a:latin typeface="Times New Roman" panose="02020603050405020304" pitchFamily="18" charset="0"/>
                </a:rPr>
                <a:t>Q</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6643">
                                            <p:txEl>
                                              <p:pRg st="0" end="0"/>
                                            </p:txEl>
                                          </p:spTgt>
                                        </p:tgtEl>
                                        <p:attrNameLst>
                                          <p:attrName>style.visibility</p:attrName>
                                        </p:attrNameLst>
                                      </p:cBhvr>
                                      <p:to>
                                        <p:strVal val="visible"/>
                                      </p:to>
                                    </p:set>
                                    <p:anim calcmode="lin" valueType="num">
                                      <p:cBhvr additive="base">
                                        <p:cTn id="7" dur="500" fill="hold"/>
                                        <p:tgtEl>
                                          <p:spTgt spid="4966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66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6654"/>
                                        </p:tgtEl>
                                        <p:attrNameLst>
                                          <p:attrName>style.visibility</p:attrName>
                                        </p:attrNameLst>
                                      </p:cBhvr>
                                      <p:to>
                                        <p:strVal val="visible"/>
                                      </p:to>
                                    </p:set>
                                    <p:anim calcmode="lin" valueType="num">
                                      <p:cBhvr additive="base">
                                        <p:cTn id="13" dur="500" fill="hold"/>
                                        <p:tgtEl>
                                          <p:spTgt spid="496654"/>
                                        </p:tgtEl>
                                        <p:attrNameLst>
                                          <p:attrName>ppt_x</p:attrName>
                                        </p:attrNameLst>
                                      </p:cBhvr>
                                      <p:tavLst>
                                        <p:tav tm="0">
                                          <p:val>
                                            <p:strVal val="0-#ppt_w/2"/>
                                          </p:val>
                                        </p:tav>
                                        <p:tav tm="100000">
                                          <p:val>
                                            <p:strVal val="#ppt_x"/>
                                          </p:val>
                                        </p:tav>
                                      </p:tavLst>
                                    </p:anim>
                                    <p:anim calcmode="lin" valueType="num">
                                      <p:cBhvr additive="base">
                                        <p:cTn id="14" dur="500" fill="hold"/>
                                        <p:tgtEl>
                                          <p:spTgt spid="49665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496649"/>
                                        </p:tgtEl>
                                        <p:attrNameLst>
                                          <p:attrName>style.visibility</p:attrName>
                                        </p:attrNameLst>
                                      </p:cBhvr>
                                      <p:to>
                                        <p:strVal val="visible"/>
                                      </p:to>
                                    </p:set>
                                    <p:animEffect transition="in" filter="wipe(right)">
                                      <p:cBhvr>
                                        <p:cTn id="31" dur="500"/>
                                        <p:tgtEl>
                                          <p:spTgt spid="496649"/>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49665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665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665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496663"/>
                                        </p:tgtEl>
                                        <p:attrNameLst>
                                          <p:attrName>style.visibility</p:attrName>
                                        </p:attrNameLst>
                                      </p:cBhvr>
                                      <p:to>
                                        <p:strVal val="visible"/>
                                      </p:to>
                                    </p:se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496664"/>
                                        </p:tgtEl>
                                        <p:attrNameLst>
                                          <p:attrName>style.visibility</p:attrName>
                                        </p:attrNameLst>
                                      </p:cBhvr>
                                      <p:to>
                                        <p:strVal val="visible"/>
                                      </p:to>
                                    </p:set>
                                  </p:childTnLst>
                                </p:cTn>
                              </p:par>
                            </p:childTnLst>
                          </p:cTn>
                        </p:par>
                        <p:par>
                          <p:cTn id="56" fill="hold" nodeType="afterGroup">
                            <p:stCondLst>
                              <p:cond delay="1000"/>
                            </p:stCondLst>
                            <p:childTnLst>
                              <p:par>
                                <p:cTn id="57" presetID="1" presetClass="entr" presetSubtype="0" fill="hold" nodeType="afterEffect">
                                  <p:stCondLst>
                                    <p:cond delay="0"/>
                                  </p:stCondLst>
                                  <p:childTnLst>
                                    <p:set>
                                      <p:cBhvr>
                                        <p:cTn id="58" dur="1" fill="hold">
                                          <p:stCondLst>
                                            <p:cond delay="499"/>
                                          </p:stCondLst>
                                        </p:cTn>
                                        <p:tgtEl>
                                          <p:spTgt spid="496665"/>
                                        </p:tgtEl>
                                        <p:attrNameLst>
                                          <p:attrName>style.visibility</p:attrName>
                                        </p:attrNameLst>
                                      </p:cBhvr>
                                      <p:to>
                                        <p:strVal val="visible"/>
                                      </p:to>
                                    </p:set>
                                  </p:childTnLst>
                                </p:cTn>
                              </p:par>
                            </p:childTnLst>
                          </p:cTn>
                        </p:par>
                        <p:par>
                          <p:cTn id="59" fill="hold" nodeType="afterGroup">
                            <p:stCondLst>
                              <p:cond delay="1500"/>
                            </p:stCondLst>
                            <p:childTnLst>
                              <p:par>
                                <p:cTn id="60" presetID="1" presetClass="entr" presetSubtype="0" fill="hold" nodeType="afterEffect">
                                  <p:stCondLst>
                                    <p:cond delay="0"/>
                                  </p:stCondLst>
                                  <p:childTnLst>
                                    <p:set>
                                      <p:cBhvr>
                                        <p:cTn id="61" dur="1" fill="hold">
                                          <p:stCondLst>
                                            <p:cond delay="499"/>
                                          </p:stCondLst>
                                        </p:cTn>
                                        <p:tgtEl>
                                          <p:spTgt spid="496666"/>
                                        </p:tgtEl>
                                        <p:attrNameLst>
                                          <p:attrName>style.visibility</p:attrName>
                                        </p:attrNameLst>
                                      </p:cBhvr>
                                      <p:to>
                                        <p:strVal val="visible"/>
                                      </p:to>
                                    </p:set>
                                  </p:childTnLst>
                                </p:cTn>
                              </p:par>
                            </p:childTnLst>
                          </p:cTn>
                        </p:par>
                        <p:par>
                          <p:cTn id="62" fill="hold" nodeType="afterGroup">
                            <p:stCondLst>
                              <p:cond delay="2000"/>
                            </p:stCondLst>
                            <p:childTnLst>
                              <p:par>
                                <p:cTn id="63" presetID="1" presetClass="entr" presetSubtype="0" fill="hold" nodeType="afterEffect">
                                  <p:stCondLst>
                                    <p:cond delay="0"/>
                                  </p:stCondLst>
                                  <p:childTnLst>
                                    <p:set>
                                      <p:cBhvr>
                                        <p:cTn id="64" dur="1" fill="hold">
                                          <p:stCondLst>
                                            <p:cond delay="499"/>
                                          </p:stCondLst>
                                        </p:cTn>
                                        <p:tgtEl>
                                          <p:spTgt spid="496667"/>
                                        </p:tgtEl>
                                        <p:attrNameLst>
                                          <p:attrName>style.visibility</p:attrName>
                                        </p:attrNameLst>
                                      </p:cBhvr>
                                      <p:to>
                                        <p:strVal val="visible"/>
                                      </p:to>
                                    </p:set>
                                  </p:childTnLst>
                                </p:cTn>
                              </p:par>
                            </p:childTnLst>
                          </p:cTn>
                        </p:par>
                        <p:par>
                          <p:cTn id="65" fill="hold" nodeType="afterGroup">
                            <p:stCondLst>
                              <p:cond delay="2500"/>
                            </p:stCondLst>
                            <p:childTnLst>
                              <p:par>
                                <p:cTn id="66" presetID="1" presetClass="entr" presetSubtype="0" fill="hold" nodeType="afterEffect">
                                  <p:stCondLst>
                                    <p:cond delay="0"/>
                                  </p:stCondLst>
                                  <p:childTnLst>
                                    <p:set>
                                      <p:cBhvr>
                                        <p:cTn id="67" dur="1" fill="hold">
                                          <p:stCondLst>
                                            <p:cond delay="499"/>
                                          </p:stCondLst>
                                        </p:cTn>
                                        <p:tgtEl>
                                          <p:spTgt spid="496668"/>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500" fill="hold"/>
                                        <p:tgtEl>
                                          <p:spTgt spid="5"/>
                                        </p:tgtEl>
                                        <p:attrNameLst>
                                          <p:attrName>ppt_x</p:attrName>
                                        </p:attrNameLst>
                                      </p:cBhvr>
                                      <p:tavLst>
                                        <p:tav tm="0">
                                          <p:val>
                                            <p:strVal val="0-#ppt_w/2"/>
                                          </p:val>
                                        </p:tav>
                                        <p:tav tm="100000">
                                          <p:val>
                                            <p:strVal val="#ppt_x"/>
                                          </p:val>
                                        </p:tav>
                                      </p:tavLst>
                                    </p:anim>
                                    <p:anim calcmode="lin" valueType="num">
                                      <p:cBhvr additive="base">
                                        <p:cTn id="7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anim calcmode="lin" valueType="num">
                                      <p:cBhvr additive="base">
                                        <p:cTn id="78" dur="500" fill="hold"/>
                                        <p:tgtEl>
                                          <p:spTgt spid="6"/>
                                        </p:tgtEl>
                                        <p:attrNameLst>
                                          <p:attrName>ppt_x</p:attrName>
                                        </p:attrNameLst>
                                      </p:cBhvr>
                                      <p:tavLst>
                                        <p:tav tm="0">
                                          <p:val>
                                            <p:strVal val="0-#ppt_w/2"/>
                                          </p:val>
                                        </p:tav>
                                        <p:tav tm="100000">
                                          <p:val>
                                            <p:strVal val="#ppt_x"/>
                                          </p:val>
                                        </p:tav>
                                      </p:tavLst>
                                    </p:anim>
                                    <p:anim calcmode="lin" valueType="num">
                                      <p:cBhvr additive="base">
                                        <p:cTn id="7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496671"/>
                                        </p:tgtEl>
                                        <p:attrNameLst>
                                          <p:attrName>style.visibility</p:attrName>
                                        </p:attrNameLst>
                                      </p:cBhvr>
                                      <p:to>
                                        <p:strVal val="visible"/>
                                      </p:to>
                                    </p:set>
                                    <p:anim calcmode="lin" valueType="num">
                                      <p:cBhvr additive="base">
                                        <p:cTn id="84" dur="500" fill="hold"/>
                                        <p:tgtEl>
                                          <p:spTgt spid="496671"/>
                                        </p:tgtEl>
                                        <p:attrNameLst>
                                          <p:attrName>ppt_x</p:attrName>
                                        </p:attrNameLst>
                                      </p:cBhvr>
                                      <p:tavLst>
                                        <p:tav tm="0">
                                          <p:val>
                                            <p:strVal val="0-#ppt_w/2"/>
                                          </p:val>
                                        </p:tav>
                                        <p:tav tm="100000">
                                          <p:val>
                                            <p:strVal val="#ppt_x"/>
                                          </p:val>
                                        </p:tav>
                                      </p:tavLst>
                                    </p:anim>
                                    <p:anim calcmode="lin" valueType="num">
                                      <p:cBhvr additive="base">
                                        <p:cTn id="85" dur="500" fill="hold"/>
                                        <p:tgtEl>
                                          <p:spTgt spid="496671"/>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496672"/>
                                        </p:tgtEl>
                                        <p:attrNameLst>
                                          <p:attrName>style.visibility</p:attrName>
                                        </p:attrNameLst>
                                      </p:cBhvr>
                                      <p:to>
                                        <p:strVal val="visible"/>
                                      </p:to>
                                    </p:set>
                                    <p:anim calcmode="lin" valueType="num">
                                      <p:cBhvr additive="base">
                                        <p:cTn id="90" dur="500" fill="hold"/>
                                        <p:tgtEl>
                                          <p:spTgt spid="496672"/>
                                        </p:tgtEl>
                                        <p:attrNameLst>
                                          <p:attrName>ppt_x</p:attrName>
                                        </p:attrNameLst>
                                      </p:cBhvr>
                                      <p:tavLst>
                                        <p:tav tm="0">
                                          <p:val>
                                            <p:strVal val="0-#ppt_w/2"/>
                                          </p:val>
                                        </p:tav>
                                        <p:tav tm="100000">
                                          <p:val>
                                            <p:strVal val="#ppt_x"/>
                                          </p:val>
                                        </p:tav>
                                      </p:tavLst>
                                    </p:anim>
                                    <p:anim calcmode="lin" valueType="num">
                                      <p:cBhvr additive="base">
                                        <p:cTn id="91" dur="500" fill="hold"/>
                                        <p:tgtEl>
                                          <p:spTgt spid="496672"/>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496669"/>
                                        </p:tgtEl>
                                        <p:attrNameLst>
                                          <p:attrName>style.visibility</p:attrName>
                                        </p:attrNameLst>
                                      </p:cBhvr>
                                      <p:to>
                                        <p:strVal val="visible"/>
                                      </p:to>
                                    </p:set>
                                    <p:animEffect transition="in" filter="wipe(left)">
                                      <p:cBhvr>
                                        <p:cTn id="96" dur="500"/>
                                        <p:tgtEl>
                                          <p:spTgt spid="496669"/>
                                        </p:tgtEl>
                                      </p:cBhvr>
                                    </p:animEffect>
                                  </p:childTnLst>
                                </p:cTn>
                              </p:par>
                            </p:childTnLst>
                          </p:cTn>
                        </p:par>
                        <p:par>
                          <p:cTn id="97" fill="hold" nodeType="afterGroup">
                            <p:stCondLst>
                              <p:cond delay="500"/>
                            </p:stCondLst>
                            <p:childTnLst>
                              <p:par>
                                <p:cTn id="98" presetID="2" presetClass="entr" presetSubtype="2" fill="hold" grpId="0" nodeType="afterEffect">
                                  <p:stCondLst>
                                    <p:cond delay="0"/>
                                  </p:stCondLst>
                                  <p:childTnLst>
                                    <p:set>
                                      <p:cBhvr>
                                        <p:cTn id="99" dur="1" fill="hold">
                                          <p:stCondLst>
                                            <p:cond delay="0"/>
                                          </p:stCondLst>
                                        </p:cTn>
                                        <p:tgtEl>
                                          <p:spTgt spid="496670"/>
                                        </p:tgtEl>
                                        <p:attrNameLst>
                                          <p:attrName>style.visibility</p:attrName>
                                        </p:attrNameLst>
                                      </p:cBhvr>
                                      <p:to>
                                        <p:strVal val="visible"/>
                                      </p:to>
                                    </p:set>
                                    <p:anim calcmode="lin" valueType="num">
                                      <p:cBhvr additive="base">
                                        <p:cTn id="100" dur="500" fill="hold"/>
                                        <p:tgtEl>
                                          <p:spTgt spid="496670"/>
                                        </p:tgtEl>
                                        <p:attrNameLst>
                                          <p:attrName>ppt_x</p:attrName>
                                        </p:attrNameLst>
                                      </p:cBhvr>
                                      <p:tavLst>
                                        <p:tav tm="0">
                                          <p:val>
                                            <p:strVal val="1+#ppt_w/2"/>
                                          </p:val>
                                        </p:tav>
                                        <p:tav tm="100000">
                                          <p:val>
                                            <p:strVal val="#ppt_x"/>
                                          </p:val>
                                        </p:tav>
                                      </p:tavLst>
                                    </p:anim>
                                    <p:anim calcmode="lin" valueType="num">
                                      <p:cBhvr additive="base">
                                        <p:cTn id="101" dur="500" fill="hold"/>
                                        <p:tgtEl>
                                          <p:spTgt spid="4966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3" grpId="0" build="p" autoUpdateAnimBg="0"/>
      <p:bldP spid="496651" grpId="0" autoUpdateAnimBg="0"/>
      <p:bldP spid="496652" grpId="0" autoUpdateAnimBg="0"/>
      <p:bldP spid="496653" grpId="0" autoUpdateAnimBg="0"/>
      <p:bldP spid="496654" grpId="0" autoUpdateAnimBg="0"/>
      <p:bldP spid="496670" grpId="0" autoUpdateAnimBg="0"/>
      <p:bldP spid="496671" grpId="0" autoUpdateAnimBg="0"/>
      <p:bldP spid="49667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466AD250-C901-4B74-B972-F3642889F3D9}"/>
              </a:ext>
            </a:extLst>
          </p:cNvPr>
          <p:cNvSpPr>
            <a:spLocks noGrp="1" noChangeArrowheads="1"/>
          </p:cNvSpPr>
          <p:nvPr>
            <p:ph type="title"/>
          </p:nvPr>
        </p:nvSpPr>
        <p:spPr>
          <a:xfrm>
            <a:off x="685800" y="198438"/>
            <a:ext cx="7772400" cy="823912"/>
          </a:xfrm>
        </p:spPr>
        <p:txBody>
          <a:bodyPr/>
          <a:lstStyle/>
          <a:p>
            <a:pPr eaLnBrk="1" hangingPunct="1"/>
            <a:r>
              <a:rPr kumimoji="1" lang="zh-CN" altLang="en-US" sz="4800" b="1">
                <a:latin typeface="Times New Roman" panose="02020603050405020304" pitchFamily="18" charset="0"/>
                <a:ea typeface="楷体_GB2312" pitchFamily="49" charset="-122"/>
              </a:rPr>
              <a:t>冷量的</a:t>
            </a:r>
            <a:r>
              <a:rPr lang="en-US" altLang="zh-CN" b="1" i="1">
                <a:latin typeface="Times New Roman" panose="02020603050405020304" pitchFamily="18" charset="0"/>
                <a:ea typeface="楷体_GB2312" pitchFamily="49" charset="-122"/>
              </a:rPr>
              <a:t>Ex</a:t>
            </a:r>
            <a:r>
              <a:rPr kumimoji="1" lang="zh-CN" altLang="en-US" sz="4800" b="1">
                <a:latin typeface="Times New Roman" panose="02020603050405020304" pitchFamily="18" charset="0"/>
                <a:ea typeface="楷体_GB2312" pitchFamily="49" charset="-122"/>
              </a:rPr>
              <a:t>与</a:t>
            </a:r>
            <a:r>
              <a:rPr kumimoji="1" lang="en-US" altLang="zh-CN" sz="4800" b="1" i="1">
                <a:latin typeface="Times New Roman" panose="02020603050405020304" pitchFamily="18" charset="0"/>
              </a:rPr>
              <a:t>An</a:t>
            </a:r>
          </a:p>
        </p:txBody>
      </p:sp>
      <p:sp>
        <p:nvSpPr>
          <p:cNvPr id="497667" name="Rectangle 3">
            <a:extLst>
              <a:ext uri="{FF2B5EF4-FFF2-40B4-BE49-F238E27FC236}">
                <a16:creationId xmlns:a16="http://schemas.microsoft.com/office/drawing/2014/main" id="{233187F3-BDAB-4765-9156-CCE9312982D9}"/>
              </a:ext>
            </a:extLst>
          </p:cNvPr>
          <p:cNvSpPr>
            <a:spLocks noGrp="1" noChangeArrowheads="1"/>
          </p:cNvSpPr>
          <p:nvPr>
            <p:ph type="body" idx="1"/>
          </p:nvPr>
        </p:nvSpPr>
        <p:spPr>
          <a:xfrm>
            <a:off x="457200" y="1219200"/>
            <a:ext cx="5410200" cy="609600"/>
          </a:xfrm>
        </p:spPr>
        <p:txBody>
          <a:bodyPr/>
          <a:lstStyle/>
          <a:p>
            <a:pPr eaLnBrk="1" hangingPunct="1">
              <a:buFontTx/>
              <a:buNone/>
            </a:pPr>
            <a:r>
              <a:rPr lang="en-US" altLang="zh-CN" b="1">
                <a:solidFill>
                  <a:schemeClr val="accent1"/>
                </a:solidFill>
                <a:latin typeface="Times New Roman" panose="02020603050405020304" pitchFamily="18" charset="0"/>
              </a:rPr>
              <a:t>  </a:t>
            </a:r>
            <a:r>
              <a:rPr lang="en-US" altLang="zh-CN" b="1" i="1">
                <a:solidFill>
                  <a:srgbClr val="00FF00"/>
                </a:solidFill>
                <a:latin typeface="Times New Roman" panose="02020603050405020304" pitchFamily="18" charset="0"/>
              </a:rPr>
              <a:t>T</a:t>
            </a:r>
            <a:r>
              <a:rPr lang="en-US" altLang="zh-CN" b="1" i="1">
                <a:solidFill>
                  <a:schemeClr val="tx2"/>
                </a:solidFill>
                <a:latin typeface="Times New Roman" panose="02020603050405020304" pitchFamily="18" charset="0"/>
              </a:rPr>
              <a:t> </a:t>
            </a:r>
            <a:r>
              <a:rPr lang="en-US" altLang="zh-CN" b="1">
                <a:latin typeface="Times New Roman" panose="02020603050405020304" pitchFamily="18" charset="0"/>
              </a:rPr>
              <a:t>&lt;</a:t>
            </a:r>
            <a:r>
              <a:rPr lang="en-US" altLang="zh-CN" b="1" i="1">
                <a:solidFill>
                  <a:schemeClr val="tx2"/>
                </a:solidFill>
                <a:latin typeface="Times New Roman" panose="02020603050405020304" pitchFamily="18" charset="0"/>
              </a:rPr>
              <a:t> </a:t>
            </a:r>
            <a:r>
              <a:rPr lang="en-US" altLang="zh-CN" b="1" i="1">
                <a:solidFill>
                  <a:srgbClr val="00FF00"/>
                </a:solidFill>
                <a:latin typeface="Times New Roman" panose="02020603050405020304" pitchFamily="18" charset="0"/>
              </a:rPr>
              <a:t>T</a:t>
            </a:r>
            <a:r>
              <a:rPr lang="en-US" altLang="zh-CN" b="1" baseline="-25000">
                <a:solidFill>
                  <a:srgbClr val="00FF00"/>
                </a:solidFill>
                <a:latin typeface="Times New Roman" panose="02020603050405020304" pitchFamily="18" charset="0"/>
              </a:rPr>
              <a:t>0</a:t>
            </a:r>
            <a:r>
              <a:rPr lang="en-US" altLang="zh-CN" b="1">
                <a:solidFill>
                  <a:schemeClr val="tx2"/>
                </a:solidFill>
                <a:latin typeface="Times New Roman" panose="02020603050405020304" pitchFamily="18" charset="0"/>
              </a:rPr>
              <a:t> </a:t>
            </a:r>
            <a:r>
              <a:rPr lang="zh-CN" altLang="zh-CN" b="1">
                <a:latin typeface="Times New Roman" panose="02020603050405020304" pitchFamily="18" charset="0"/>
              </a:rPr>
              <a:t>的冷量</a:t>
            </a:r>
            <a:r>
              <a:rPr lang="en-US" altLang="zh-CN" b="1" i="1">
                <a:solidFill>
                  <a:srgbClr val="FFFF00"/>
                </a:solidFill>
                <a:latin typeface="Times New Roman" panose="02020603050405020304" pitchFamily="18" charset="0"/>
              </a:rPr>
              <a:t>Q</a:t>
            </a:r>
            <a:r>
              <a:rPr lang="en-US" altLang="zh-CN" b="1" i="1" baseline="-25000">
                <a:solidFill>
                  <a:srgbClr val="FFFF00"/>
                </a:solidFill>
                <a:latin typeface="Times New Roman" panose="02020603050405020304" pitchFamily="18" charset="0"/>
              </a:rPr>
              <a:t>2</a:t>
            </a:r>
            <a:r>
              <a:rPr lang="en-US" altLang="zh-CN" b="1" i="1">
                <a:latin typeface="Times New Roman" panose="02020603050405020304" pitchFamily="18" charset="0"/>
              </a:rPr>
              <a:t> </a:t>
            </a:r>
            <a:r>
              <a:rPr lang="en-US" altLang="zh-CN" b="1">
                <a:latin typeface="Times New Roman" panose="02020603050405020304" pitchFamily="18" charset="0"/>
              </a:rPr>
              <a:t>,</a:t>
            </a:r>
            <a:r>
              <a:rPr lang="zh-CN" altLang="en-US" b="1">
                <a:latin typeface="Times New Roman" panose="02020603050405020304" pitchFamily="18" charset="0"/>
              </a:rPr>
              <a:t>有没有</a:t>
            </a:r>
            <a:r>
              <a:rPr lang="en-US" altLang="zh-CN" b="1" i="1">
                <a:solidFill>
                  <a:srgbClr val="00FF00"/>
                </a:solidFill>
                <a:latin typeface="Times New Roman" panose="02020603050405020304" pitchFamily="18" charset="0"/>
              </a:rPr>
              <a:t>Ex</a:t>
            </a:r>
            <a:endParaRPr lang="en-US" altLang="zh-CN" b="1">
              <a:solidFill>
                <a:srgbClr val="00FF00"/>
              </a:solidFill>
              <a:latin typeface="Times New Roman" panose="02020603050405020304" pitchFamily="18" charset="0"/>
            </a:endParaRPr>
          </a:p>
        </p:txBody>
      </p:sp>
      <p:sp>
        <p:nvSpPr>
          <p:cNvPr id="497671" name="Rectangle 7">
            <a:extLst>
              <a:ext uri="{FF2B5EF4-FFF2-40B4-BE49-F238E27FC236}">
                <a16:creationId xmlns:a16="http://schemas.microsoft.com/office/drawing/2014/main" id="{55CBF3AA-4855-4E37-A88E-28C500C7BFFF}"/>
              </a:ext>
            </a:extLst>
          </p:cNvPr>
          <p:cNvSpPr>
            <a:spLocks noChangeArrowheads="1"/>
          </p:cNvSpPr>
          <p:nvPr/>
        </p:nvSpPr>
        <p:spPr bwMode="auto">
          <a:xfrm>
            <a:off x="533400" y="1773238"/>
            <a:ext cx="289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卡诺循环的功</a:t>
            </a:r>
            <a:r>
              <a:rPr kumimoji="0" lang="zh-CN" altLang="en-US" sz="2800">
                <a:solidFill>
                  <a:srgbClr val="FFCC99"/>
                </a:solidFill>
                <a:latin typeface="Times New Roman" panose="02020603050405020304" pitchFamily="18" charset="0"/>
              </a:rPr>
              <a:t>  </a:t>
            </a:r>
            <a:endParaRPr kumimoji="0" lang="zh-CN" altLang="en-US" b="0">
              <a:latin typeface="Times New Roman" panose="02020603050405020304" pitchFamily="18" charset="0"/>
            </a:endParaRPr>
          </a:p>
        </p:txBody>
      </p:sp>
      <p:graphicFrame>
        <p:nvGraphicFramePr>
          <p:cNvPr id="675840" name="Object 0">
            <a:extLst>
              <a:ext uri="{FF2B5EF4-FFF2-40B4-BE49-F238E27FC236}">
                <a16:creationId xmlns:a16="http://schemas.microsoft.com/office/drawing/2014/main" id="{4162D94C-6C98-4419-A7A5-0CB94B5DE6DB}"/>
              </a:ext>
            </a:extLst>
          </p:cNvPr>
          <p:cNvGraphicFramePr>
            <a:graphicFrameLocks noChangeAspect="1"/>
          </p:cNvGraphicFramePr>
          <p:nvPr/>
        </p:nvGraphicFramePr>
        <p:xfrm>
          <a:off x="762000" y="3573463"/>
          <a:ext cx="3559175" cy="1165225"/>
        </p:xfrm>
        <a:graphic>
          <a:graphicData uri="http://schemas.openxmlformats.org/presentationml/2006/ole">
            <mc:AlternateContent xmlns:mc="http://schemas.openxmlformats.org/markup-compatibility/2006">
              <mc:Choice xmlns:v="urn:schemas-microsoft-com:vml" Requires="v">
                <p:oleObj spid="_x0000_s163952" name="Equation" r:id="rId4" imgW="1276382" imgH="400050" progId="Equation.DSMT4">
                  <p:embed/>
                </p:oleObj>
              </mc:Choice>
              <mc:Fallback>
                <p:oleObj name="Equation" r:id="rId4" imgW="1276382" imgH="400050"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573463"/>
                        <a:ext cx="3559175" cy="11652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41" name="Object 1">
            <a:extLst>
              <a:ext uri="{FF2B5EF4-FFF2-40B4-BE49-F238E27FC236}">
                <a16:creationId xmlns:a16="http://schemas.microsoft.com/office/drawing/2014/main" id="{D6B07BCB-008C-468E-A8DE-71DFE7EE2B3A}"/>
              </a:ext>
            </a:extLst>
          </p:cNvPr>
          <p:cNvGraphicFramePr>
            <a:graphicFrameLocks noChangeAspect="1"/>
          </p:cNvGraphicFramePr>
          <p:nvPr/>
        </p:nvGraphicFramePr>
        <p:xfrm>
          <a:off x="-3175" y="5300663"/>
          <a:ext cx="7013575" cy="1165225"/>
        </p:xfrm>
        <a:graphic>
          <a:graphicData uri="http://schemas.openxmlformats.org/presentationml/2006/ole">
            <mc:AlternateContent xmlns:mc="http://schemas.openxmlformats.org/markup-compatibility/2006">
              <mc:Choice xmlns:v="urn:schemas-microsoft-com:vml" Requires="v">
                <p:oleObj spid="_x0000_s163953" name="Equation" r:id="rId6" imgW="2546229" imgH="400050" progId="Equation.DSMT4">
                  <p:embed/>
                </p:oleObj>
              </mc:Choice>
              <mc:Fallback>
                <p:oleObj name="Equation" r:id="rId6" imgW="2546229" imgH="40005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 y="5300663"/>
                        <a:ext cx="7013575" cy="11652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6">
            <a:extLst>
              <a:ext uri="{FF2B5EF4-FFF2-40B4-BE49-F238E27FC236}">
                <a16:creationId xmlns:a16="http://schemas.microsoft.com/office/drawing/2014/main" id="{46C53678-1D90-4F95-AF0D-9C1EC023BA98}"/>
              </a:ext>
            </a:extLst>
          </p:cNvPr>
          <p:cNvGrpSpPr>
            <a:grpSpLocks/>
          </p:cNvGrpSpPr>
          <p:nvPr/>
        </p:nvGrpSpPr>
        <p:grpSpPr bwMode="auto">
          <a:xfrm>
            <a:off x="7010400" y="1828800"/>
            <a:ext cx="1447800" cy="533400"/>
            <a:chOff x="4416" y="1152"/>
            <a:chExt cx="912" cy="336"/>
          </a:xfrm>
        </p:grpSpPr>
        <p:sp>
          <p:nvSpPr>
            <p:cNvPr id="163863" name="Rectangle 6">
              <a:extLst>
                <a:ext uri="{FF2B5EF4-FFF2-40B4-BE49-F238E27FC236}">
                  <a16:creationId xmlns:a16="http://schemas.microsoft.com/office/drawing/2014/main" id="{19A81EB5-C13E-4840-8E4A-14EA1D0C89E9}"/>
                </a:ext>
              </a:extLst>
            </p:cNvPr>
            <p:cNvSpPr>
              <a:spLocks noChangeArrowheads="1"/>
            </p:cNvSpPr>
            <p:nvPr/>
          </p:nvSpPr>
          <p:spPr bwMode="auto">
            <a:xfrm>
              <a:off x="4704" y="1152"/>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163864" name="Line 10">
              <a:extLst>
                <a:ext uri="{FF2B5EF4-FFF2-40B4-BE49-F238E27FC236}">
                  <a16:creationId xmlns:a16="http://schemas.microsoft.com/office/drawing/2014/main" id="{01E0BCFD-1F9C-41A9-9739-5545CF06A543}"/>
                </a:ext>
              </a:extLst>
            </p:cNvPr>
            <p:cNvSpPr>
              <a:spLocks noChangeShapeType="1"/>
            </p:cNvSpPr>
            <p:nvPr/>
          </p:nvSpPr>
          <p:spPr bwMode="auto">
            <a:xfrm>
              <a:off x="4416" y="1200"/>
              <a:ext cx="0"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65" name="Line 11">
              <a:extLst>
                <a:ext uri="{FF2B5EF4-FFF2-40B4-BE49-F238E27FC236}">
                  <a16:creationId xmlns:a16="http://schemas.microsoft.com/office/drawing/2014/main" id="{3A95B6D2-FAF5-4AA0-896D-EEE42CDA171E}"/>
                </a:ext>
              </a:extLst>
            </p:cNvPr>
            <p:cNvSpPr>
              <a:spLocks noChangeShapeType="1"/>
            </p:cNvSpPr>
            <p:nvPr/>
          </p:nvSpPr>
          <p:spPr bwMode="auto">
            <a:xfrm>
              <a:off x="5328" y="1200"/>
              <a:ext cx="0"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66" name="Line 12">
              <a:extLst>
                <a:ext uri="{FF2B5EF4-FFF2-40B4-BE49-F238E27FC236}">
                  <a16:creationId xmlns:a16="http://schemas.microsoft.com/office/drawing/2014/main" id="{BC98FBAD-2715-4651-B493-A3EEA6AF027E}"/>
                </a:ext>
              </a:extLst>
            </p:cNvPr>
            <p:cNvSpPr>
              <a:spLocks noChangeShapeType="1"/>
            </p:cNvSpPr>
            <p:nvPr/>
          </p:nvSpPr>
          <p:spPr bwMode="auto">
            <a:xfrm>
              <a:off x="4416" y="1484"/>
              <a:ext cx="912"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7">
            <a:extLst>
              <a:ext uri="{FF2B5EF4-FFF2-40B4-BE49-F238E27FC236}">
                <a16:creationId xmlns:a16="http://schemas.microsoft.com/office/drawing/2014/main" id="{EE5D43EB-2294-4FFE-8CCF-6DA684D3EA25}"/>
              </a:ext>
            </a:extLst>
          </p:cNvPr>
          <p:cNvGrpSpPr>
            <a:grpSpLocks/>
          </p:cNvGrpSpPr>
          <p:nvPr/>
        </p:nvGrpSpPr>
        <p:grpSpPr bwMode="auto">
          <a:xfrm>
            <a:off x="7010400" y="4876800"/>
            <a:ext cx="1447800" cy="609600"/>
            <a:chOff x="4416" y="3072"/>
            <a:chExt cx="912" cy="384"/>
          </a:xfrm>
        </p:grpSpPr>
        <p:sp>
          <p:nvSpPr>
            <p:cNvPr id="163859" name="Rectangle 5">
              <a:extLst>
                <a:ext uri="{FF2B5EF4-FFF2-40B4-BE49-F238E27FC236}">
                  <a16:creationId xmlns:a16="http://schemas.microsoft.com/office/drawing/2014/main" id="{ABA4B6E9-011E-4602-A503-D8F61F4B1D79}"/>
                </a:ext>
              </a:extLst>
            </p:cNvPr>
            <p:cNvSpPr>
              <a:spLocks noChangeArrowheads="1"/>
            </p:cNvSpPr>
            <p:nvPr/>
          </p:nvSpPr>
          <p:spPr bwMode="auto">
            <a:xfrm>
              <a:off x="4608" y="3120"/>
              <a:ext cx="6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i="1">
                  <a:latin typeface="Times New Roman" panose="02020603050405020304" pitchFamily="18" charset="0"/>
                </a:rPr>
                <a:t>&lt;</a:t>
              </a: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163860" name="Line 13">
              <a:extLst>
                <a:ext uri="{FF2B5EF4-FFF2-40B4-BE49-F238E27FC236}">
                  <a16:creationId xmlns:a16="http://schemas.microsoft.com/office/drawing/2014/main" id="{CC6A2B8A-73C1-4156-8927-22F87B27B2D2}"/>
                </a:ext>
              </a:extLst>
            </p:cNvPr>
            <p:cNvSpPr>
              <a:spLocks noChangeShapeType="1"/>
            </p:cNvSpPr>
            <p:nvPr/>
          </p:nvSpPr>
          <p:spPr bwMode="auto">
            <a:xfrm>
              <a:off x="5328" y="3072"/>
              <a:ext cx="0"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61" name="Line 14">
              <a:extLst>
                <a:ext uri="{FF2B5EF4-FFF2-40B4-BE49-F238E27FC236}">
                  <a16:creationId xmlns:a16="http://schemas.microsoft.com/office/drawing/2014/main" id="{D8C7BD13-AC0B-4576-979C-628F0684D4BB}"/>
                </a:ext>
              </a:extLst>
            </p:cNvPr>
            <p:cNvSpPr>
              <a:spLocks noChangeShapeType="1"/>
            </p:cNvSpPr>
            <p:nvPr/>
          </p:nvSpPr>
          <p:spPr bwMode="auto">
            <a:xfrm>
              <a:off x="4416" y="3072"/>
              <a:ext cx="0"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62" name="Line 15">
              <a:extLst>
                <a:ext uri="{FF2B5EF4-FFF2-40B4-BE49-F238E27FC236}">
                  <a16:creationId xmlns:a16="http://schemas.microsoft.com/office/drawing/2014/main" id="{2B5CF720-A89F-4849-BB92-0E33955EB041}"/>
                </a:ext>
              </a:extLst>
            </p:cNvPr>
            <p:cNvSpPr>
              <a:spLocks noChangeShapeType="1"/>
            </p:cNvSpPr>
            <p:nvPr/>
          </p:nvSpPr>
          <p:spPr bwMode="auto">
            <a:xfrm>
              <a:off x="4416" y="3072"/>
              <a:ext cx="912"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97680" name="Oval 16">
            <a:extLst>
              <a:ext uri="{FF2B5EF4-FFF2-40B4-BE49-F238E27FC236}">
                <a16:creationId xmlns:a16="http://schemas.microsoft.com/office/drawing/2014/main" id="{405BFCCF-E3BA-4009-BB23-E19F9C4F715F}"/>
              </a:ext>
            </a:extLst>
          </p:cNvPr>
          <p:cNvSpPr>
            <a:spLocks noChangeArrowheads="1"/>
          </p:cNvSpPr>
          <p:nvPr/>
        </p:nvSpPr>
        <p:spPr bwMode="auto">
          <a:xfrm>
            <a:off x="7467600" y="3352800"/>
            <a:ext cx="533400" cy="5334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497681" name="Line 17">
            <a:extLst>
              <a:ext uri="{FF2B5EF4-FFF2-40B4-BE49-F238E27FC236}">
                <a16:creationId xmlns:a16="http://schemas.microsoft.com/office/drawing/2014/main" id="{4ECD76AB-545E-49A0-8F60-F892073E70A0}"/>
              </a:ext>
            </a:extLst>
          </p:cNvPr>
          <p:cNvSpPr>
            <a:spLocks noChangeShapeType="1"/>
          </p:cNvSpPr>
          <p:nvPr/>
        </p:nvSpPr>
        <p:spPr bwMode="auto">
          <a:xfrm>
            <a:off x="7732713" y="2362200"/>
            <a:ext cx="0" cy="990600"/>
          </a:xfrm>
          <a:prstGeom prst="line">
            <a:avLst/>
          </a:prstGeom>
          <a:noFill/>
          <a:ln w="38100" cap="sq">
            <a:solidFill>
              <a:srgbClr val="00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7682" name="Line 18">
            <a:extLst>
              <a:ext uri="{FF2B5EF4-FFF2-40B4-BE49-F238E27FC236}">
                <a16:creationId xmlns:a16="http://schemas.microsoft.com/office/drawing/2014/main" id="{29254F7A-0238-40BF-9B97-AC6A4F8FBD55}"/>
              </a:ext>
            </a:extLst>
          </p:cNvPr>
          <p:cNvSpPr>
            <a:spLocks noChangeShapeType="1"/>
          </p:cNvSpPr>
          <p:nvPr/>
        </p:nvSpPr>
        <p:spPr bwMode="auto">
          <a:xfrm>
            <a:off x="8001000" y="3616325"/>
            <a:ext cx="533400" cy="0"/>
          </a:xfrm>
          <a:prstGeom prst="line">
            <a:avLst/>
          </a:prstGeom>
          <a:noFill/>
          <a:ln w="381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7683" name="Line 19">
            <a:extLst>
              <a:ext uri="{FF2B5EF4-FFF2-40B4-BE49-F238E27FC236}">
                <a16:creationId xmlns:a16="http://schemas.microsoft.com/office/drawing/2014/main" id="{1FAA39F0-E0E7-4A12-854F-59A8ACD06CE1}"/>
              </a:ext>
            </a:extLst>
          </p:cNvPr>
          <p:cNvSpPr>
            <a:spLocks noChangeShapeType="1"/>
          </p:cNvSpPr>
          <p:nvPr/>
        </p:nvSpPr>
        <p:spPr bwMode="auto">
          <a:xfrm>
            <a:off x="7737475" y="3886200"/>
            <a:ext cx="0" cy="990600"/>
          </a:xfrm>
          <a:prstGeom prst="line">
            <a:avLst/>
          </a:prstGeom>
          <a:noFill/>
          <a:ln w="38100" cap="sq">
            <a:solidFill>
              <a:srgbClr val="00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7684" name="Rectangle 20">
            <a:extLst>
              <a:ext uri="{FF2B5EF4-FFF2-40B4-BE49-F238E27FC236}">
                <a16:creationId xmlns:a16="http://schemas.microsoft.com/office/drawing/2014/main" id="{E0A6FE9E-B99F-467F-B16C-6C678C411636}"/>
              </a:ext>
            </a:extLst>
          </p:cNvPr>
          <p:cNvSpPr>
            <a:spLocks noChangeArrowheads="1"/>
          </p:cNvSpPr>
          <p:nvPr/>
        </p:nvSpPr>
        <p:spPr bwMode="auto">
          <a:xfrm>
            <a:off x="7772400" y="25908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sym typeface="Symbol" panose="05050102010706020507" pitchFamily="18" charset="2"/>
              </a:rPr>
              <a:t>Q</a:t>
            </a:r>
            <a:r>
              <a:rPr kumimoji="0" lang="en-US" altLang="zh-CN" i="1" baseline="-25000">
                <a:solidFill>
                  <a:srgbClr val="00FF00"/>
                </a:solidFill>
                <a:latin typeface="Times New Roman" panose="02020603050405020304" pitchFamily="18" charset="0"/>
              </a:rPr>
              <a:t>1</a:t>
            </a:r>
            <a:endParaRPr kumimoji="0" lang="en-US" altLang="zh-CN" b="0">
              <a:solidFill>
                <a:srgbClr val="00FF00"/>
              </a:solidFill>
              <a:latin typeface="Times New Roman" panose="02020603050405020304" pitchFamily="18" charset="0"/>
            </a:endParaRPr>
          </a:p>
        </p:txBody>
      </p:sp>
      <p:sp>
        <p:nvSpPr>
          <p:cNvPr id="497685" name="Rectangle 21">
            <a:extLst>
              <a:ext uri="{FF2B5EF4-FFF2-40B4-BE49-F238E27FC236}">
                <a16:creationId xmlns:a16="http://schemas.microsoft.com/office/drawing/2014/main" id="{EF4C4675-2BC0-45CF-9D5A-49EB7299BFA3}"/>
              </a:ext>
            </a:extLst>
          </p:cNvPr>
          <p:cNvSpPr>
            <a:spLocks noChangeArrowheads="1"/>
          </p:cNvSpPr>
          <p:nvPr/>
        </p:nvSpPr>
        <p:spPr bwMode="auto">
          <a:xfrm>
            <a:off x="7696200" y="3657600"/>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sym typeface="Symbol" panose="05050102010706020507" pitchFamily="18" charset="2"/>
              </a:rPr>
              <a:t>W</a:t>
            </a:r>
            <a:r>
              <a:rPr kumimoji="0" lang="en-US" altLang="zh-CN" i="1" baseline="-25000">
                <a:solidFill>
                  <a:schemeClr val="tx2"/>
                </a:solidFill>
                <a:latin typeface="Times New Roman" panose="02020603050405020304" pitchFamily="18" charset="0"/>
              </a:rPr>
              <a:t>max</a:t>
            </a:r>
            <a:endParaRPr kumimoji="0" lang="en-US" altLang="zh-CN" b="0">
              <a:solidFill>
                <a:schemeClr val="tx2"/>
              </a:solidFill>
              <a:latin typeface="Times New Roman" panose="02020603050405020304" pitchFamily="18" charset="0"/>
            </a:endParaRPr>
          </a:p>
        </p:txBody>
      </p:sp>
      <p:sp>
        <p:nvSpPr>
          <p:cNvPr id="497686" name="Rectangle 22">
            <a:extLst>
              <a:ext uri="{FF2B5EF4-FFF2-40B4-BE49-F238E27FC236}">
                <a16:creationId xmlns:a16="http://schemas.microsoft.com/office/drawing/2014/main" id="{60EF56FE-145B-4EF8-B187-7248E0251302}"/>
              </a:ext>
            </a:extLst>
          </p:cNvPr>
          <p:cNvSpPr>
            <a:spLocks noChangeArrowheads="1"/>
          </p:cNvSpPr>
          <p:nvPr/>
        </p:nvSpPr>
        <p:spPr bwMode="auto">
          <a:xfrm>
            <a:off x="7848600" y="42672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sym typeface="Symbol" panose="05050102010706020507" pitchFamily="18" charset="2"/>
              </a:rPr>
              <a:t>Q</a:t>
            </a:r>
            <a:r>
              <a:rPr kumimoji="0" lang="en-US" altLang="zh-CN" i="1" baseline="-25000">
                <a:solidFill>
                  <a:srgbClr val="00FF00"/>
                </a:solidFill>
                <a:latin typeface="Times New Roman" panose="02020603050405020304" pitchFamily="18" charset="0"/>
              </a:rPr>
              <a:t>2</a:t>
            </a:r>
            <a:endParaRPr kumimoji="0" lang="en-US" altLang="zh-CN" b="0">
              <a:solidFill>
                <a:srgbClr val="00FF00"/>
              </a:solidFill>
              <a:latin typeface="Times New Roman" panose="02020603050405020304" pitchFamily="18" charset="0"/>
            </a:endParaRPr>
          </a:p>
        </p:txBody>
      </p:sp>
      <p:graphicFrame>
        <p:nvGraphicFramePr>
          <p:cNvPr id="675842" name="Object 2">
            <a:extLst>
              <a:ext uri="{FF2B5EF4-FFF2-40B4-BE49-F238E27FC236}">
                <a16:creationId xmlns:a16="http://schemas.microsoft.com/office/drawing/2014/main" id="{72BABFA0-13BA-4DFD-8C41-838C949B3086}"/>
              </a:ext>
            </a:extLst>
          </p:cNvPr>
          <p:cNvGraphicFramePr>
            <a:graphicFrameLocks noChangeAspect="1"/>
          </p:cNvGraphicFramePr>
          <p:nvPr/>
        </p:nvGraphicFramePr>
        <p:xfrm>
          <a:off x="0" y="2349500"/>
          <a:ext cx="7435850" cy="1257300"/>
        </p:xfrm>
        <a:graphic>
          <a:graphicData uri="http://schemas.openxmlformats.org/presentationml/2006/ole">
            <mc:AlternateContent xmlns:mc="http://schemas.openxmlformats.org/markup-compatibility/2006">
              <mc:Choice xmlns:v="urn:schemas-microsoft-com:vml" Requires="v">
                <p:oleObj spid="_x0000_s163954" name="Equation" r:id="rId8" imgW="2800280" imgH="450669" progId="Equation.DSMT4">
                  <p:embed/>
                </p:oleObj>
              </mc:Choice>
              <mc:Fallback>
                <p:oleObj name="Equation" r:id="rId8" imgW="2800280" imgH="450669" progId="Equation.DSMT4">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349500"/>
                        <a:ext cx="7435850" cy="12573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43" name="Object 3">
            <a:extLst>
              <a:ext uri="{FF2B5EF4-FFF2-40B4-BE49-F238E27FC236}">
                <a16:creationId xmlns:a16="http://schemas.microsoft.com/office/drawing/2014/main" id="{93A75C66-840D-49D2-9A0F-FDDCB43C03F3}"/>
              </a:ext>
            </a:extLst>
          </p:cNvPr>
          <p:cNvGraphicFramePr>
            <a:graphicFrameLocks noChangeAspect="1"/>
          </p:cNvGraphicFramePr>
          <p:nvPr/>
        </p:nvGraphicFramePr>
        <p:xfrm>
          <a:off x="5715000" y="914400"/>
          <a:ext cx="744538" cy="1601788"/>
        </p:xfrm>
        <a:graphic>
          <a:graphicData uri="http://schemas.openxmlformats.org/presentationml/2006/ole">
            <mc:AlternateContent xmlns:mc="http://schemas.openxmlformats.org/markup-compatibility/2006">
              <mc:Choice xmlns:v="urn:schemas-microsoft-com:vml" Requires="v">
                <p:oleObj spid="_x0000_s163955" name="剪辑" r:id="rId10" imgW="1829004" imgH="3962536" progId="MS_ClipArt_Gallery.2">
                  <p:embed/>
                </p:oleObj>
              </mc:Choice>
              <mc:Fallback>
                <p:oleObj name="剪辑" r:id="rId10" imgW="1829004" imgH="3962536" progId="MS_ClipArt_Gallery.2">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5000" y="914400"/>
                        <a:ext cx="744538" cy="160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844" name="Object 4">
            <a:extLst>
              <a:ext uri="{FF2B5EF4-FFF2-40B4-BE49-F238E27FC236}">
                <a16:creationId xmlns:a16="http://schemas.microsoft.com/office/drawing/2014/main" id="{75DD0711-D4D9-48E0-AEED-D2DC68A36BD8}"/>
              </a:ext>
            </a:extLst>
          </p:cNvPr>
          <p:cNvGraphicFramePr>
            <a:graphicFrameLocks noChangeAspect="1"/>
          </p:cNvGraphicFramePr>
          <p:nvPr/>
        </p:nvGraphicFramePr>
        <p:xfrm>
          <a:off x="76200" y="4724400"/>
          <a:ext cx="6945313" cy="1714500"/>
        </p:xfrm>
        <a:graphic>
          <a:graphicData uri="http://schemas.openxmlformats.org/presentationml/2006/ole">
            <mc:AlternateContent xmlns:mc="http://schemas.openxmlformats.org/markup-compatibility/2006">
              <mc:Choice xmlns:v="urn:schemas-microsoft-com:vml" Requires="v">
                <p:oleObj spid="_x0000_s163956" name="Equation" r:id="rId12" imgW="2520905" imgH="603341" progId="Equation.DSMT4">
                  <p:embed/>
                </p:oleObj>
              </mc:Choice>
              <mc:Fallback>
                <p:oleObj name="Equation" r:id="rId12" imgW="2520905" imgH="603341"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 y="4724400"/>
                        <a:ext cx="6945313" cy="17145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7667">
                                            <p:txEl>
                                              <p:pRg st="0" end="0"/>
                                            </p:txEl>
                                          </p:spTgt>
                                        </p:tgtEl>
                                        <p:attrNameLst>
                                          <p:attrName>style.visibility</p:attrName>
                                        </p:attrNameLst>
                                      </p:cBhvr>
                                      <p:to>
                                        <p:strVal val="visible"/>
                                      </p:to>
                                    </p:set>
                                    <p:anim calcmode="lin" valueType="num">
                                      <p:cBhvr additive="base">
                                        <p:cTn id="7" dur="500" fill="hold"/>
                                        <p:tgtEl>
                                          <p:spTgt spid="4976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7667">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675843"/>
                                        </p:tgtEl>
                                        <p:attrNameLst>
                                          <p:attrName>style.visibility</p:attrName>
                                        </p:attrNameLst>
                                      </p:cBhvr>
                                      <p:to>
                                        <p:strVal val="visible"/>
                                      </p:to>
                                    </p:set>
                                    <p:anim calcmode="lin" valueType="num">
                                      <p:cBhvr additive="base">
                                        <p:cTn id="12" dur="500" fill="hold"/>
                                        <p:tgtEl>
                                          <p:spTgt spid="675843"/>
                                        </p:tgtEl>
                                        <p:attrNameLst>
                                          <p:attrName>ppt_x</p:attrName>
                                        </p:attrNameLst>
                                      </p:cBhvr>
                                      <p:tavLst>
                                        <p:tav tm="0">
                                          <p:val>
                                            <p:strVal val="1+#ppt_w/2"/>
                                          </p:val>
                                        </p:tav>
                                        <p:tav tm="100000">
                                          <p:val>
                                            <p:strVal val="#ppt_x"/>
                                          </p:val>
                                        </p:tav>
                                      </p:tavLst>
                                    </p:anim>
                                    <p:anim calcmode="lin" valueType="num">
                                      <p:cBhvr additive="base">
                                        <p:cTn id="13" dur="500" fill="hold"/>
                                        <p:tgtEl>
                                          <p:spTgt spid="67584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497680"/>
                                        </p:tgtEl>
                                        <p:attrNameLst>
                                          <p:attrName>style.visibility</p:attrName>
                                        </p:attrNameLst>
                                      </p:cBhvr>
                                      <p:to>
                                        <p:strVal val="visible"/>
                                      </p:to>
                                    </p:set>
                                    <p:anim calcmode="lin" valueType="num">
                                      <p:cBhvr additive="base">
                                        <p:cTn id="30" dur="500" fill="hold"/>
                                        <p:tgtEl>
                                          <p:spTgt spid="497680"/>
                                        </p:tgtEl>
                                        <p:attrNameLst>
                                          <p:attrName>ppt_x</p:attrName>
                                        </p:attrNameLst>
                                      </p:cBhvr>
                                      <p:tavLst>
                                        <p:tav tm="0">
                                          <p:val>
                                            <p:strVal val="1+#ppt_w/2"/>
                                          </p:val>
                                        </p:tav>
                                        <p:tav tm="100000">
                                          <p:val>
                                            <p:strVal val="#ppt_x"/>
                                          </p:val>
                                        </p:tav>
                                      </p:tavLst>
                                    </p:anim>
                                    <p:anim calcmode="lin" valueType="num">
                                      <p:cBhvr additive="base">
                                        <p:cTn id="31" dur="500" fill="hold"/>
                                        <p:tgtEl>
                                          <p:spTgt spid="497680"/>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nodeType="clickEffect">
                                  <p:stCondLst>
                                    <p:cond delay="0"/>
                                  </p:stCondLst>
                                  <p:childTnLst>
                                    <p:set>
                                      <p:cBhvr>
                                        <p:cTn id="35" dur="1" fill="hold">
                                          <p:stCondLst>
                                            <p:cond delay="0"/>
                                          </p:stCondLst>
                                        </p:cTn>
                                        <p:tgtEl>
                                          <p:spTgt spid="497681"/>
                                        </p:tgtEl>
                                        <p:attrNameLst>
                                          <p:attrName>style.visibility</p:attrName>
                                        </p:attrNameLst>
                                      </p:cBhvr>
                                      <p:to>
                                        <p:strVal val="visible"/>
                                      </p:to>
                                    </p:set>
                                    <p:anim calcmode="lin" valueType="num">
                                      <p:cBhvr additive="base">
                                        <p:cTn id="36" dur="500" fill="hold"/>
                                        <p:tgtEl>
                                          <p:spTgt spid="497681"/>
                                        </p:tgtEl>
                                        <p:attrNameLst>
                                          <p:attrName>ppt_x</p:attrName>
                                        </p:attrNameLst>
                                      </p:cBhvr>
                                      <p:tavLst>
                                        <p:tav tm="0">
                                          <p:val>
                                            <p:strVal val="1+#ppt_w/2"/>
                                          </p:val>
                                        </p:tav>
                                        <p:tav tm="100000">
                                          <p:val>
                                            <p:strVal val="#ppt_x"/>
                                          </p:val>
                                        </p:tav>
                                      </p:tavLst>
                                    </p:anim>
                                    <p:anim calcmode="lin" valueType="num">
                                      <p:cBhvr additive="base">
                                        <p:cTn id="37" dur="500" fill="hold"/>
                                        <p:tgtEl>
                                          <p:spTgt spid="497681"/>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49768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497682"/>
                                        </p:tgtEl>
                                        <p:attrNameLst>
                                          <p:attrName>style.visibility</p:attrName>
                                        </p:attrNameLst>
                                      </p:cBhvr>
                                      <p:to>
                                        <p:strVal val="visible"/>
                                      </p:to>
                                    </p:set>
                                    <p:animEffect transition="in" filter="wipe(left)">
                                      <p:cBhvr>
                                        <p:cTn id="45" dur="500"/>
                                        <p:tgtEl>
                                          <p:spTgt spid="497682"/>
                                        </p:tgtEl>
                                      </p:cBhvr>
                                    </p:animEffect>
                                  </p:childTnLst>
                                </p:cTn>
                              </p:par>
                            </p:childTnLst>
                          </p:cTn>
                        </p:par>
                        <p:par>
                          <p:cTn id="46" fill="hold" nodeType="afterGroup">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49768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497683"/>
                                        </p:tgtEl>
                                        <p:attrNameLst>
                                          <p:attrName>style.visibility</p:attrName>
                                        </p:attrNameLst>
                                      </p:cBhvr>
                                      <p:to>
                                        <p:strVal val="visible"/>
                                      </p:to>
                                    </p:set>
                                    <p:animEffect transition="in" filter="wipe(up)">
                                      <p:cBhvr>
                                        <p:cTn id="53" dur="500"/>
                                        <p:tgtEl>
                                          <p:spTgt spid="497683"/>
                                        </p:tgtEl>
                                      </p:cBhvr>
                                    </p:animEffect>
                                  </p:childTnLst>
                                </p:cTn>
                              </p:par>
                            </p:childTnLst>
                          </p:cTn>
                        </p:par>
                        <p:par>
                          <p:cTn id="54" fill="hold" nodeType="afterGroup">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49768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97671"/>
                                        </p:tgtEl>
                                        <p:attrNameLst>
                                          <p:attrName>style.visibility</p:attrName>
                                        </p:attrNameLst>
                                      </p:cBhvr>
                                      <p:to>
                                        <p:strVal val="visible"/>
                                      </p:to>
                                    </p:set>
                                    <p:anim calcmode="lin" valueType="num">
                                      <p:cBhvr additive="base">
                                        <p:cTn id="61" dur="500" fill="hold"/>
                                        <p:tgtEl>
                                          <p:spTgt spid="497671"/>
                                        </p:tgtEl>
                                        <p:attrNameLst>
                                          <p:attrName>ppt_x</p:attrName>
                                        </p:attrNameLst>
                                      </p:cBhvr>
                                      <p:tavLst>
                                        <p:tav tm="0">
                                          <p:val>
                                            <p:strVal val="0-#ppt_w/2"/>
                                          </p:val>
                                        </p:tav>
                                        <p:tav tm="100000">
                                          <p:val>
                                            <p:strVal val="#ppt_x"/>
                                          </p:val>
                                        </p:tav>
                                      </p:tavLst>
                                    </p:anim>
                                    <p:anim calcmode="lin" valueType="num">
                                      <p:cBhvr additive="base">
                                        <p:cTn id="62" dur="500" fill="hold"/>
                                        <p:tgtEl>
                                          <p:spTgt spid="497671"/>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675842"/>
                                        </p:tgtEl>
                                        <p:attrNameLst>
                                          <p:attrName>style.visibility</p:attrName>
                                        </p:attrNameLst>
                                      </p:cBhvr>
                                      <p:to>
                                        <p:strVal val="visible"/>
                                      </p:to>
                                    </p:set>
                                    <p:anim calcmode="lin" valueType="num">
                                      <p:cBhvr additive="base">
                                        <p:cTn id="67" dur="500" fill="hold"/>
                                        <p:tgtEl>
                                          <p:spTgt spid="675842"/>
                                        </p:tgtEl>
                                        <p:attrNameLst>
                                          <p:attrName>ppt_x</p:attrName>
                                        </p:attrNameLst>
                                      </p:cBhvr>
                                      <p:tavLst>
                                        <p:tav tm="0">
                                          <p:val>
                                            <p:strVal val="0-#ppt_w/2"/>
                                          </p:val>
                                        </p:tav>
                                        <p:tav tm="100000">
                                          <p:val>
                                            <p:strVal val="#ppt_x"/>
                                          </p:val>
                                        </p:tav>
                                      </p:tavLst>
                                    </p:anim>
                                    <p:anim calcmode="lin" valueType="num">
                                      <p:cBhvr additive="base">
                                        <p:cTn id="68" dur="500" fill="hold"/>
                                        <p:tgtEl>
                                          <p:spTgt spid="675842"/>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675840"/>
                                        </p:tgtEl>
                                        <p:attrNameLst>
                                          <p:attrName>style.visibility</p:attrName>
                                        </p:attrNameLst>
                                      </p:cBhvr>
                                      <p:to>
                                        <p:strVal val="visible"/>
                                      </p:to>
                                    </p:set>
                                    <p:anim calcmode="lin" valueType="num">
                                      <p:cBhvr additive="base">
                                        <p:cTn id="73" dur="500" fill="hold"/>
                                        <p:tgtEl>
                                          <p:spTgt spid="675840"/>
                                        </p:tgtEl>
                                        <p:attrNameLst>
                                          <p:attrName>ppt_x</p:attrName>
                                        </p:attrNameLst>
                                      </p:cBhvr>
                                      <p:tavLst>
                                        <p:tav tm="0">
                                          <p:val>
                                            <p:strVal val="0-#ppt_w/2"/>
                                          </p:val>
                                        </p:tav>
                                        <p:tav tm="100000">
                                          <p:val>
                                            <p:strVal val="#ppt_x"/>
                                          </p:val>
                                        </p:tav>
                                      </p:tavLst>
                                    </p:anim>
                                    <p:anim calcmode="lin" valueType="num">
                                      <p:cBhvr additive="base">
                                        <p:cTn id="74" dur="500" fill="hold"/>
                                        <p:tgtEl>
                                          <p:spTgt spid="675840"/>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675844"/>
                                        </p:tgtEl>
                                        <p:attrNameLst>
                                          <p:attrName>style.visibility</p:attrName>
                                        </p:attrNameLst>
                                      </p:cBhvr>
                                      <p:to>
                                        <p:strVal val="visible"/>
                                      </p:to>
                                    </p:set>
                                    <p:anim calcmode="lin" valueType="num">
                                      <p:cBhvr additive="base">
                                        <p:cTn id="79" dur="500" fill="hold"/>
                                        <p:tgtEl>
                                          <p:spTgt spid="675844"/>
                                        </p:tgtEl>
                                        <p:attrNameLst>
                                          <p:attrName>ppt_x</p:attrName>
                                        </p:attrNameLst>
                                      </p:cBhvr>
                                      <p:tavLst>
                                        <p:tav tm="0">
                                          <p:val>
                                            <p:strVal val="0-#ppt_w/2"/>
                                          </p:val>
                                        </p:tav>
                                        <p:tav tm="100000">
                                          <p:val>
                                            <p:strVal val="#ppt_x"/>
                                          </p:val>
                                        </p:tav>
                                      </p:tavLst>
                                    </p:anim>
                                    <p:anim calcmode="lin" valueType="num">
                                      <p:cBhvr additive="base">
                                        <p:cTn id="80" dur="500" fill="hold"/>
                                        <p:tgtEl>
                                          <p:spTgt spid="67584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75844"/>
                                        </p:tgtEl>
                                        <p:attrNameLst>
                                          <p:attrName>style.visibility</p:attrName>
                                        </p:attrNameLst>
                                      </p:cBhvr>
                                      <p:to>
                                        <p:strVal val="hidden"/>
                                      </p:to>
                                    </p:set>
                                  </p:sub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nodeType="clickEffect">
                                  <p:stCondLst>
                                    <p:cond delay="0"/>
                                  </p:stCondLst>
                                  <p:childTnLst>
                                    <p:set>
                                      <p:cBhvr>
                                        <p:cTn id="84" dur="1" fill="hold">
                                          <p:stCondLst>
                                            <p:cond delay="0"/>
                                          </p:stCondLst>
                                        </p:cTn>
                                        <p:tgtEl>
                                          <p:spTgt spid="675841"/>
                                        </p:tgtEl>
                                        <p:attrNameLst>
                                          <p:attrName>style.visibility</p:attrName>
                                        </p:attrNameLst>
                                      </p:cBhvr>
                                      <p:to>
                                        <p:strVal val="visible"/>
                                      </p:to>
                                    </p:set>
                                    <p:anim calcmode="lin" valueType="num">
                                      <p:cBhvr additive="base">
                                        <p:cTn id="85" dur="500" fill="hold"/>
                                        <p:tgtEl>
                                          <p:spTgt spid="675841"/>
                                        </p:tgtEl>
                                        <p:attrNameLst>
                                          <p:attrName>ppt_x</p:attrName>
                                        </p:attrNameLst>
                                      </p:cBhvr>
                                      <p:tavLst>
                                        <p:tav tm="0">
                                          <p:val>
                                            <p:strVal val="0-#ppt_w/2"/>
                                          </p:val>
                                        </p:tav>
                                        <p:tav tm="100000">
                                          <p:val>
                                            <p:strVal val="#ppt_x"/>
                                          </p:val>
                                        </p:tav>
                                      </p:tavLst>
                                    </p:anim>
                                    <p:anim calcmode="lin" valueType="num">
                                      <p:cBhvr additive="base">
                                        <p:cTn id="86" dur="500" fill="hold"/>
                                        <p:tgtEl>
                                          <p:spTgt spid="6758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7" grpId="0" build="p" autoUpdateAnimBg="0"/>
      <p:bldP spid="497671" grpId="0" autoUpdateAnimBg="0"/>
      <p:bldP spid="497680" grpId="0" animBg="1"/>
      <p:bldP spid="497684" grpId="0" autoUpdateAnimBg="0"/>
      <p:bldP spid="497685" grpId="0" autoUpdateAnimBg="0"/>
      <p:bldP spid="49768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EBB6151A-2581-42EB-9490-594250171C3E}"/>
              </a:ext>
            </a:extLst>
          </p:cNvPr>
          <p:cNvSpPr>
            <a:spLocks noGrp="1" noChangeArrowheads="1"/>
          </p:cNvSpPr>
          <p:nvPr>
            <p:ph type="title"/>
          </p:nvPr>
        </p:nvSpPr>
        <p:spPr>
          <a:xfrm>
            <a:off x="685800" y="198438"/>
            <a:ext cx="7772400" cy="823912"/>
          </a:xfrm>
        </p:spPr>
        <p:txBody>
          <a:bodyPr/>
          <a:lstStyle/>
          <a:p>
            <a:pPr eaLnBrk="1" hangingPunct="1"/>
            <a:r>
              <a:rPr kumimoji="1" lang="zh-CN" altLang="en-US" sz="4800" b="1">
                <a:latin typeface="Times New Roman" panose="02020603050405020304" pitchFamily="18" charset="0"/>
                <a:ea typeface="楷体_GB2312" pitchFamily="49" charset="-122"/>
              </a:rPr>
              <a:t>冷量的</a:t>
            </a:r>
            <a:r>
              <a:rPr lang="en-US" altLang="zh-CN" b="1" i="1">
                <a:latin typeface="Times New Roman" panose="02020603050405020304" pitchFamily="18" charset="0"/>
                <a:ea typeface="楷体_GB2312" pitchFamily="49" charset="-122"/>
              </a:rPr>
              <a:t>Ex</a:t>
            </a:r>
            <a:r>
              <a:rPr kumimoji="1" lang="zh-CN" altLang="en-US" sz="4800" b="1">
                <a:latin typeface="Times New Roman" panose="02020603050405020304" pitchFamily="18" charset="0"/>
                <a:ea typeface="楷体_GB2312" pitchFamily="49" charset="-122"/>
              </a:rPr>
              <a:t>与</a:t>
            </a:r>
            <a:r>
              <a:rPr kumimoji="1" lang="en-US" altLang="zh-CN" sz="4800" b="1" i="1">
                <a:latin typeface="Times New Roman" panose="02020603050405020304" pitchFamily="18" charset="0"/>
              </a:rPr>
              <a:t>An</a:t>
            </a:r>
            <a:r>
              <a:rPr kumimoji="1" lang="zh-CN" altLang="en-US" sz="4800" b="1">
                <a:latin typeface="Times New Roman" panose="02020603050405020304" pitchFamily="18" charset="0"/>
                <a:ea typeface="楷体_GB2312" pitchFamily="49" charset="-122"/>
              </a:rPr>
              <a:t>的说明</a:t>
            </a:r>
          </a:p>
        </p:txBody>
      </p:sp>
      <p:sp>
        <p:nvSpPr>
          <p:cNvPr id="498692" name="Rectangle 4">
            <a:extLst>
              <a:ext uri="{FF2B5EF4-FFF2-40B4-BE49-F238E27FC236}">
                <a16:creationId xmlns:a16="http://schemas.microsoft.com/office/drawing/2014/main" id="{530F2EE6-E048-46CF-805F-C95974FD4BB4}"/>
              </a:ext>
            </a:extLst>
          </p:cNvPr>
          <p:cNvSpPr>
            <a:spLocks noChangeArrowheads="1"/>
          </p:cNvSpPr>
          <p:nvPr/>
        </p:nvSpPr>
        <p:spPr bwMode="auto">
          <a:xfrm>
            <a:off x="304800" y="5084763"/>
            <a:ext cx="8839200" cy="1143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solidFill>
                  <a:srgbClr val="000000"/>
                </a:solidFill>
                <a:latin typeface="Times New Roman" panose="02020603050405020304" pitchFamily="18" charset="0"/>
              </a:rPr>
              <a:t>实际上，只要系统状态与环境的状态有差别，</a:t>
            </a:r>
          </a:p>
          <a:p>
            <a:pPr eaLnBrk="1" hangingPunct="1">
              <a:buFontTx/>
              <a:buNone/>
            </a:pPr>
            <a:r>
              <a:rPr kumimoji="0" lang="zh-CN" altLang="en-US">
                <a:solidFill>
                  <a:srgbClr val="000000"/>
                </a:solidFill>
                <a:latin typeface="Times New Roman" panose="02020603050405020304" pitchFamily="18" charset="0"/>
              </a:rPr>
              <a:t>就有可能对外作功，就有</a:t>
            </a:r>
            <a:r>
              <a:rPr kumimoji="0" lang="en-US" altLang="zh-CN" i="1">
                <a:solidFill>
                  <a:schemeClr val="bg1"/>
                </a:solidFill>
                <a:latin typeface="Times New Roman" panose="02020603050405020304" pitchFamily="18" charset="0"/>
              </a:rPr>
              <a:t>Ex</a:t>
            </a:r>
            <a:r>
              <a:rPr kumimoji="0" lang="en-US" altLang="zh-CN" sz="2800" i="1">
                <a:solidFill>
                  <a:schemeClr val="bg1"/>
                </a:solidFill>
                <a:latin typeface="Times New Roman" panose="02020603050405020304" pitchFamily="18" charset="0"/>
              </a:rPr>
              <a:t> </a:t>
            </a:r>
            <a:r>
              <a:rPr kumimoji="0" lang="en-US" altLang="zh-CN" sz="2800">
                <a:solidFill>
                  <a:schemeClr val="bg1"/>
                </a:solidFill>
                <a:latin typeface="Times New Roman" panose="02020603050405020304" pitchFamily="18" charset="0"/>
              </a:rPr>
              <a:t> </a:t>
            </a:r>
          </a:p>
        </p:txBody>
      </p:sp>
      <p:graphicFrame>
        <p:nvGraphicFramePr>
          <p:cNvPr id="676864" name="Object 0">
            <a:extLst>
              <a:ext uri="{FF2B5EF4-FFF2-40B4-BE49-F238E27FC236}">
                <a16:creationId xmlns:a16="http://schemas.microsoft.com/office/drawing/2014/main" id="{B0C3DDC1-9CF9-4086-882E-7C630640EEC4}"/>
              </a:ext>
            </a:extLst>
          </p:cNvPr>
          <p:cNvGraphicFramePr>
            <a:graphicFrameLocks noChangeAspect="1"/>
          </p:cNvGraphicFramePr>
          <p:nvPr/>
        </p:nvGraphicFramePr>
        <p:xfrm>
          <a:off x="685800" y="1143000"/>
          <a:ext cx="2900363" cy="649288"/>
        </p:xfrm>
        <a:graphic>
          <a:graphicData uri="http://schemas.openxmlformats.org/presentationml/2006/ole">
            <mc:AlternateContent xmlns:mc="http://schemas.openxmlformats.org/markup-compatibility/2006">
              <mc:Choice xmlns:v="urn:schemas-microsoft-com:vml" Requires="v">
                <p:oleObj spid="_x0000_s165943" name="Equation" r:id="rId4" imgW="1034993" imgH="209414" progId="Equation.DSMT4">
                  <p:embed/>
                </p:oleObj>
              </mc:Choice>
              <mc:Fallback>
                <p:oleObj name="Equation" r:id="rId4" imgW="1034993" imgH="209414"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143000"/>
                        <a:ext cx="2900363" cy="64928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865" name="Object 1">
            <a:extLst>
              <a:ext uri="{FF2B5EF4-FFF2-40B4-BE49-F238E27FC236}">
                <a16:creationId xmlns:a16="http://schemas.microsoft.com/office/drawing/2014/main" id="{E4044870-D675-4BA0-B2D3-E85FF3A6A76F}"/>
              </a:ext>
            </a:extLst>
          </p:cNvPr>
          <p:cNvGraphicFramePr>
            <a:graphicFrameLocks noChangeAspect="1"/>
          </p:cNvGraphicFramePr>
          <p:nvPr/>
        </p:nvGraphicFramePr>
        <p:xfrm>
          <a:off x="685800" y="1981200"/>
          <a:ext cx="2178050" cy="649288"/>
        </p:xfrm>
        <a:graphic>
          <a:graphicData uri="http://schemas.openxmlformats.org/presentationml/2006/ole">
            <mc:AlternateContent xmlns:mc="http://schemas.openxmlformats.org/markup-compatibility/2006">
              <mc:Choice xmlns:v="urn:schemas-microsoft-com:vml" Requires="v">
                <p:oleObj spid="_x0000_s165944" name="Equation" r:id="rId6" imgW="768280" imgH="209414" progId="Equation.DSMT4">
                  <p:embed/>
                </p:oleObj>
              </mc:Choice>
              <mc:Fallback>
                <p:oleObj name="Equation" r:id="rId6" imgW="768280" imgH="209414"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1981200"/>
                        <a:ext cx="2178050" cy="6492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1">
            <a:extLst>
              <a:ext uri="{FF2B5EF4-FFF2-40B4-BE49-F238E27FC236}">
                <a16:creationId xmlns:a16="http://schemas.microsoft.com/office/drawing/2014/main" id="{0434A11A-4BE4-4FDA-BD30-55597F8A5173}"/>
              </a:ext>
            </a:extLst>
          </p:cNvPr>
          <p:cNvGrpSpPr>
            <a:grpSpLocks/>
          </p:cNvGrpSpPr>
          <p:nvPr/>
        </p:nvGrpSpPr>
        <p:grpSpPr bwMode="auto">
          <a:xfrm>
            <a:off x="6019800" y="1600200"/>
            <a:ext cx="2667000" cy="3505200"/>
            <a:chOff x="3792" y="1008"/>
            <a:chExt cx="1680" cy="2208"/>
          </a:xfrm>
        </p:grpSpPr>
        <p:sp>
          <p:nvSpPr>
            <p:cNvPr id="165905" name="Rectangle 3">
              <a:extLst>
                <a:ext uri="{FF2B5EF4-FFF2-40B4-BE49-F238E27FC236}">
                  <a16:creationId xmlns:a16="http://schemas.microsoft.com/office/drawing/2014/main" id="{F47C448D-F35E-4DD9-ACB3-ED9E50F7C5CF}"/>
                </a:ext>
              </a:extLst>
            </p:cNvPr>
            <p:cNvSpPr>
              <a:spLocks noChangeArrowheads="1"/>
            </p:cNvSpPr>
            <p:nvPr/>
          </p:nvSpPr>
          <p:spPr bwMode="auto">
            <a:xfrm>
              <a:off x="3792" y="1008"/>
              <a:ext cx="28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endParaRPr kumimoji="0" lang="en-US" altLang="zh-CN" b="0">
                <a:solidFill>
                  <a:srgbClr val="00FF00"/>
                </a:solidFill>
                <a:latin typeface="Times New Roman" panose="02020603050405020304" pitchFamily="18" charset="0"/>
              </a:endParaRPr>
            </a:p>
          </p:txBody>
        </p:sp>
        <p:sp>
          <p:nvSpPr>
            <p:cNvPr id="165906" name="Rectangle 6">
              <a:extLst>
                <a:ext uri="{FF2B5EF4-FFF2-40B4-BE49-F238E27FC236}">
                  <a16:creationId xmlns:a16="http://schemas.microsoft.com/office/drawing/2014/main" id="{2E372C81-A70F-46EF-B42D-CFD80E74FA81}"/>
                </a:ext>
              </a:extLst>
            </p:cNvPr>
            <p:cNvSpPr>
              <a:spLocks noChangeArrowheads="1"/>
            </p:cNvSpPr>
            <p:nvPr/>
          </p:nvSpPr>
          <p:spPr bwMode="auto">
            <a:xfrm>
              <a:off x="5184" y="2880"/>
              <a:ext cx="28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sym typeface="Symbol" panose="05050102010706020507" pitchFamily="18" charset="2"/>
                </a:rPr>
                <a:t>S</a:t>
              </a:r>
              <a:endParaRPr kumimoji="0" lang="en-US" altLang="zh-CN" b="0">
                <a:solidFill>
                  <a:schemeClr val="tx2"/>
                </a:solidFill>
                <a:latin typeface="Times New Roman" panose="02020603050405020304" pitchFamily="18" charset="0"/>
              </a:endParaRPr>
            </a:p>
          </p:txBody>
        </p:sp>
        <p:sp>
          <p:nvSpPr>
            <p:cNvPr id="165907" name="Line 9">
              <a:extLst>
                <a:ext uri="{FF2B5EF4-FFF2-40B4-BE49-F238E27FC236}">
                  <a16:creationId xmlns:a16="http://schemas.microsoft.com/office/drawing/2014/main" id="{3DFFCCFA-651E-4CB7-9D63-17C12462DECE}"/>
                </a:ext>
              </a:extLst>
            </p:cNvPr>
            <p:cNvSpPr>
              <a:spLocks noChangeShapeType="1"/>
            </p:cNvSpPr>
            <p:nvPr/>
          </p:nvSpPr>
          <p:spPr bwMode="auto">
            <a:xfrm flipV="1">
              <a:off x="4128" y="1104"/>
              <a:ext cx="0" cy="1728"/>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08" name="Line 10">
              <a:extLst>
                <a:ext uri="{FF2B5EF4-FFF2-40B4-BE49-F238E27FC236}">
                  <a16:creationId xmlns:a16="http://schemas.microsoft.com/office/drawing/2014/main" id="{6D1B83B4-04C3-4F12-9237-2490D03032E1}"/>
                </a:ext>
              </a:extLst>
            </p:cNvPr>
            <p:cNvSpPr>
              <a:spLocks noChangeShapeType="1"/>
            </p:cNvSpPr>
            <p:nvPr/>
          </p:nvSpPr>
          <p:spPr bwMode="auto">
            <a:xfrm>
              <a:off x="4128" y="2832"/>
              <a:ext cx="1296" cy="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2">
            <a:extLst>
              <a:ext uri="{FF2B5EF4-FFF2-40B4-BE49-F238E27FC236}">
                <a16:creationId xmlns:a16="http://schemas.microsoft.com/office/drawing/2014/main" id="{9F52B450-C082-433D-8E90-2E8FBC3EBE3F}"/>
              </a:ext>
            </a:extLst>
          </p:cNvPr>
          <p:cNvGrpSpPr>
            <a:grpSpLocks/>
          </p:cNvGrpSpPr>
          <p:nvPr/>
        </p:nvGrpSpPr>
        <p:grpSpPr bwMode="auto">
          <a:xfrm>
            <a:off x="7239000" y="2057400"/>
            <a:ext cx="990600" cy="2438400"/>
            <a:chOff x="4560" y="1296"/>
            <a:chExt cx="624" cy="1536"/>
          </a:xfrm>
        </p:grpSpPr>
        <p:sp>
          <p:nvSpPr>
            <p:cNvPr id="165901" name="Line 11">
              <a:extLst>
                <a:ext uri="{FF2B5EF4-FFF2-40B4-BE49-F238E27FC236}">
                  <a16:creationId xmlns:a16="http://schemas.microsoft.com/office/drawing/2014/main" id="{058DD36B-6F2A-47C3-B88E-4FBC9548E0D5}"/>
                </a:ext>
              </a:extLst>
            </p:cNvPr>
            <p:cNvSpPr>
              <a:spLocks noChangeShapeType="1"/>
            </p:cNvSpPr>
            <p:nvPr/>
          </p:nvSpPr>
          <p:spPr bwMode="auto">
            <a:xfrm>
              <a:off x="4560" y="1680"/>
              <a:ext cx="528"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02" name="Line 12">
              <a:extLst>
                <a:ext uri="{FF2B5EF4-FFF2-40B4-BE49-F238E27FC236}">
                  <a16:creationId xmlns:a16="http://schemas.microsoft.com/office/drawing/2014/main" id="{22CAA24B-06DD-4F9F-AF27-9EB5C5511679}"/>
                </a:ext>
              </a:extLst>
            </p:cNvPr>
            <p:cNvSpPr>
              <a:spLocks noChangeShapeType="1"/>
            </p:cNvSpPr>
            <p:nvPr/>
          </p:nvSpPr>
          <p:spPr bwMode="auto">
            <a:xfrm>
              <a:off x="4560" y="1680"/>
              <a:ext cx="0" cy="1152"/>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03" name="Line 13">
              <a:extLst>
                <a:ext uri="{FF2B5EF4-FFF2-40B4-BE49-F238E27FC236}">
                  <a16:creationId xmlns:a16="http://schemas.microsoft.com/office/drawing/2014/main" id="{D94AE8B2-2F37-46E9-9FCD-970026918ED2}"/>
                </a:ext>
              </a:extLst>
            </p:cNvPr>
            <p:cNvSpPr>
              <a:spLocks noChangeShapeType="1"/>
            </p:cNvSpPr>
            <p:nvPr/>
          </p:nvSpPr>
          <p:spPr bwMode="auto">
            <a:xfrm>
              <a:off x="5088" y="1680"/>
              <a:ext cx="0" cy="1152"/>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04" name="Rectangle 14">
              <a:extLst>
                <a:ext uri="{FF2B5EF4-FFF2-40B4-BE49-F238E27FC236}">
                  <a16:creationId xmlns:a16="http://schemas.microsoft.com/office/drawing/2014/main" id="{F717FC67-F524-403A-8A3E-8B98D2058AC1}"/>
                </a:ext>
              </a:extLst>
            </p:cNvPr>
            <p:cNvSpPr>
              <a:spLocks noChangeArrowheads="1"/>
            </p:cNvSpPr>
            <p:nvPr/>
          </p:nvSpPr>
          <p:spPr bwMode="auto">
            <a:xfrm>
              <a:off x="4608" y="1296"/>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grpSp>
      <p:sp>
        <p:nvSpPr>
          <p:cNvPr id="498703" name="Line 15">
            <a:extLst>
              <a:ext uri="{FF2B5EF4-FFF2-40B4-BE49-F238E27FC236}">
                <a16:creationId xmlns:a16="http://schemas.microsoft.com/office/drawing/2014/main" id="{7E97D4C0-401D-477B-A885-3BF215DCAEA8}"/>
              </a:ext>
            </a:extLst>
          </p:cNvPr>
          <p:cNvSpPr>
            <a:spLocks noChangeShapeType="1"/>
          </p:cNvSpPr>
          <p:nvPr/>
        </p:nvSpPr>
        <p:spPr bwMode="auto">
          <a:xfrm>
            <a:off x="7239000" y="3581400"/>
            <a:ext cx="838200" cy="0"/>
          </a:xfrm>
          <a:prstGeom prst="line">
            <a:avLst/>
          </a:prstGeom>
          <a:noFill/>
          <a:ln w="25400">
            <a:solidFill>
              <a:srgbClr val="00FF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8704" name="Rectangle 16">
            <a:extLst>
              <a:ext uri="{FF2B5EF4-FFF2-40B4-BE49-F238E27FC236}">
                <a16:creationId xmlns:a16="http://schemas.microsoft.com/office/drawing/2014/main" id="{784FEEE7-DBF3-4F4F-B9EE-97E5C7435E16}"/>
              </a:ext>
            </a:extLst>
          </p:cNvPr>
          <p:cNvSpPr>
            <a:spLocks noChangeArrowheads="1"/>
          </p:cNvSpPr>
          <p:nvPr/>
        </p:nvSpPr>
        <p:spPr bwMode="auto">
          <a:xfrm>
            <a:off x="6705600" y="3276600"/>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endParaRPr kumimoji="0" lang="en-US" altLang="zh-CN" b="0">
              <a:solidFill>
                <a:srgbClr val="00FF00"/>
              </a:solidFill>
              <a:latin typeface="Times New Roman" panose="02020603050405020304" pitchFamily="18" charset="0"/>
            </a:endParaRPr>
          </a:p>
        </p:txBody>
      </p:sp>
      <p:sp>
        <p:nvSpPr>
          <p:cNvPr id="498705" name="Rectangle 17">
            <a:extLst>
              <a:ext uri="{FF2B5EF4-FFF2-40B4-BE49-F238E27FC236}">
                <a16:creationId xmlns:a16="http://schemas.microsoft.com/office/drawing/2014/main" id="{9701642C-B0EA-49E4-BC07-A96A481C7A0B}"/>
              </a:ext>
            </a:extLst>
          </p:cNvPr>
          <p:cNvSpPr>
            <a:spLocks noChangeArrowheads="1"/>
          </p:cNvSpPr>
          <p:nvPr/>
        </p:nvSpPr>
        <p:spPr bwMode="auto">
          <a:xfrm>
            <a:off x="7162800" y="2895600"/>
            <a:ext cx="106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Ex</a:t>
            </a:r>
            <a:r>
              <a:rPr kumimoji="0" lang="en-US" altLang="zh-CN" baseline="-25000">
                <a:solidFill>
                  <a:srgbClr val="00FF00"/>
                </a:solidFill>
                <a:latin typeface="Times New Roman" panose="02020603050405020304" pitchFamily="18" charset="0"/>
              </a:rPr>
              <a:t>Q2</a:t>
            </a:r>
            <a:endParaRPr kumimoji="0" lang="en-US" altLang="zh-CN" b="0">
              <a:solidFill>
                <a:srgbClr val="00FF00"/>
              </a:solidFill>
              <a:latin typeface="Times New Roman" panose="02020603050405020304" pitchFamily="18" charset="0"/>
            </a:endParaRPr>
          </a:p>
        </p:txBody>
      </p:sp>
      <p:sp>
        <p:nvSpPr>
          <p:cNvPr id="498706" name="Rectangle 18">
            <a:extLst>
              <a:ext uri="{FF2B5EF4-FFF2-40B4-BE49-F238E27FC236}">
                <a16:creationId xmlns:a16="http://schemas.microsoft.com/office/drawing/2014/main" id="{5F342444-90A3-4B57-AE30-04C060406868}"/>
              </a:ext>
            </a:extLst>
          </p:cNvPr>
          <p:cNvSpPr>
            <a:spLocks noChangeArrowheads="1"/>
          </p:cNvSpPr>
          <p:nvPr/>
        </p:nvSpPr>
        <p:spPr bwMode="auto">
          <a:xfrm>
            <a:off x="7315200" y="37338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FFFF00"/>
                </a:solidFill>
                <a:latin typeface="Times New Roman" panose="02020603050405020304" pitchFamily="18" charset="0"/>
              </a:rPr>
              <a:t>Q</a:t>
            </a:r>
            <a:r>
              <a:rPr kumimoji="0" lang="en-US" altLang="zh-CN" baseline="-25000">
                <a:solidFill>
                  <a:srgbClr val="FFFF00"/>
                </a:solidFill>
                <a:latin typeface="Times New Roman" panose="02020603050405020304" pitchFamily="18" charset="0"/>
              </a:rPr>
              <a:t>2</a:t>
            </a:r>
            <a:endParaRPr kumimoji="0" lang="en-US" altLang="zh-CN" b="0">
              <a:solidFill>
                <a:srgbClr val="FFFF00"/>
              </a:solidFill>
              <a:latin typeface="Times New Roman" panose="02020603050405020304" pitchFamily="18" charset="0"/>
            </a:endParaRPr>
          </a:p>
        </p:txBody>
      </p:sp>
      <p:sp>
        <p:nvSpPr>
          <p:cNvPr id="498708" name="Rectangle 20">
            <a:extLst>
              <a:ext uri="{FF2B5EF4-FFF2-40B4-BE49-F238E27FC236}">
                <a16:creationId xmlns:a16="http://schemas.microsoft.com/office/drawing/2014/main" id="{5135FD09-CAA6-4A59-BC8C-B6B24A3C6F07}"/>
              </a:ext>
            </a:extLst>
          </p:cNvPr>
          <p:cNvSpPr>
            <a:spLocks noChangeArrowheads="1"/>
          </p:cNvSpPr>
          <p:nvPr/>
        </p:nvSpPr>
        <p:spPr bwMode="auto">
          <a:xfrm>
            <a:off x="381000" y="2895600"/>
            <a:ext cx="57912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0" lang="zh-CN" altLang="en-US">
                <a:solidFill>
                  <a:srgbClr val="00FF00"/>
                </a:solidFill>
                <a:latin typeface="Times New Roman" panose="02020603050405020304" pitchFamily="18" charset="0"/>
              </a:rPr>
              <a:t>冷量</a:t>
            </a:r>
            <a:r>
              <a:rPr kumimoji="0" lang="en-US" altLang="zh-CN" i="1">
                <a:solidFill>
                  <a:srgbClr val="00FF00"/>
                </a:solidFill>
                <a:latin typeface="Times New Roman" panose="02020603050405020304" pitchFamily="18" charset="0"/>
              </a:rPr>
              <a:t>Ex</a:t>
            </a:r>
            <a:r>
              <a:rPr kumimoji="0" lang="zh-CN" altLang="en-US">
                <a:latin typeface="Times New Roman" panose="02020603050405020304" pitchFamily="18" charset="0"/>
              </a:rPr>
              <a:t>可理解为</a:t>
            </a:r>
            <a:r>
              <a:rPr kumimoji="0" lang="en-US" altLang="zh-CN">
                <a:latin typeface="Times New Roman" panose="02020603050405020304" pitchFamily="18" charset="0"/>
              </a:rPr>
              <a:t>:</a:t>
            </a:r>
            <a:r>
              <a:rPr kumimoji="0" lang="en-US" altLang="zh-CN">
                <a:solidFill>
                  <a:srgbClr val="FFCC99"/>
                </a:solidFill>
                <a:latin typeface="Times New Roman" panose="02020603050405020304" pitchFamily="18" charset="0"/>
              </a:rPr>
              <a:t> </a:t>
            </a:r>
          </a:p>
          <a:p>
            <a:pPr eaLnBrk="1" hangingPunct="1">
              <a:buFontTx/>
              <a:buNone/>
            </a:pPr>
            <a:r>
              <a:rPr kumimoji="0" lang="en-US" altLang="zh-CN" i="1">
                <a:solidFill>
                  <a:srgbClr val="00FF00"/>
                </a:solidFill>
                <a:latin typeface="Times New Roman" panose="02020603050405020304" pitchFamily="18" charset="0"/>
              </a:rPr>
              <a:t>        T</a:t>
            </a:r>
            <a:r>
              <a:rPr kumimoji="0" lang="en-US" altLang="en-US">
                <a:latin typeface="Times New Roman" panose="02020603050405020304" pitchFamily="18" charset="0"/>
              </a:rPr>
              <a:t>&lt;</a:t>
            </a: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r>
              <a:rPr kumimoji="0" lang="en-US" altLang="zh-CN">
                <a:latin typeface="Times New Roman" panose="02020603050405020304" pitchFamily="18" charset="0"/>
              </a:rPr>
              <a:t>,</a:t>
            </a:r>
            <a:r>
              <a:rPr kumimoji="0" lang="zh-CN" altLang="en-US">
                <a:latin typeface="Times New Roman" panose="02020603050405020304" pitchFamily="18" charset="0"/>
              </a:rPr>
              <a:t>肯定是对其作功才形成的，而这个功（就是</a:t>
            </a:r>
            <a:r>
              <a:rPr kumimoji="0" lang="en-US" altLang="zh-CN" i="1">
                <a:solidFill>
                  <a:srgbClr val="00FF00"/>
                </a:solidFill>
                <a:latin typeface="Times New Roman" panose="02020603050405020304" pitchFamily="18" charset="0"/>
              </a:rPr>
              <a:t>Ex</a:t>
            </a:r>
            <a:r>
              <a:rPr kumimoji="0" lang="zh-CN" altLang="en-US">
                <a:latin typeface="Times New Roman" panose="02020603050405020304" pitchFamily="18" charset="0"/>
              </a:rPr>
              <a:t>）就储存在冷量里了。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76864"/>
                                        </p:tgtEl>
                                        <p:attrNameLst>
                                          <p:attrName>style.visibility</p:attrName>
                                        </p:attrNameLst>
                                      </p:cBhvr>
                                      <p:to>
                                        <p:strVal val="visible"/>
                                      </p:to>
                                    </p:set>
                                    <p:anim calcmode="lin" valueType="num">
                                      <p:cBhvr additive="base">
                                        <p:cTn id="7" dur="500" fill="hold"/>
                                        <p:tgtEl>
                                          <p:spTgt spid="676864"/>
                                        </p:tgtEl>
                                        <p:attrNameLst>
                                          <p:attrName>ppt_x</p:attrName>
                                        </p:attrNameLst>
                                      </p:cBhvr>
                                      <p:tavLst>
                                        <p:tav tm="0">
                                          <p:val>
                                            <p:strVal val="0-#ppt_w/2"/>
                                          </p:val>
                                        </p:tav>
                                        <p:tav tm="100000">
                                          <p:val>
                                            <p:strVal val="#ppt_x"/>
                                          </p:val>
                                        </p:tav>
                                      </p:tavLst>
                                    </p:anim>
                                    <p:anim calcmode="lin" valueType="num">
                                      <p:cBhvr additive="base">
                                        <p:cTn id="8" dur="500" fill="hold"/>
                                        <p:tgtEl>
                                          <p:spTgt spid="67686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nodeType="clickEffect">
                                  <p:stCondLst>
                                    <p:cond delay="0"/>
                                  </p:stCondLst>
                                  <p:childTnLst>
                                    <p:set>
                                      <p:cBhvr>
                                        <p:cTn id="24" dur="1" fill="hold">
                                          <p:stCondLst>
                                            <p:cond delay="0"/>
                                          </p:stCondLst>
                                        </p:cTn>
                                        <p:tgtEl>
                                          <p:spTgt spid="498703"/>
                                        </p:tgtEl>
                                        <p:attrNameLst>
                                          <p:attrName>style.visibility</p:attrName>
                                        </p:attrNameLst>
                                      </p:cBhvr>
                                      <p:to>
                                        <p:strVal val="visible"/>
                                      </p:to>
                                    </p:set>
                                    <p:anim calcmode="lin" valueType="num">
                                      <p:cBhvr>
                                        <p:cTn id="25" dur="500" fill="hold"/>
                                        <p:tgtEl>
                                          <p:spTgt spid="498703"/>
                                        </p:tgtEl>
                                        <p:attrNameLst>
                                          <p:attrName>ppt_w</p:attrName>
                                        </p:attrNameLst>
                                      </p:cBhvr>
                                      <p:tavLst>
                                        <p:tav tm="0">
                                          <p:val>
                                            <p:fltVal val="0"/>
                                          </p:val>
                                        </p:tav>
                                        <p:tav tm="100000">
                                          <p:val>
                                            <p:strVal val="#ppt_w"/>
                                          </p:val>
                                        </p:tav>
                                      </p:tavLst>
                                    </p:anim>
                                    <p:anim calcmode="lin" valueType="num">
                                      <p:cBhvr>
                                        <p:cTn id="26" dur="500" fill="hold"/>
                                        <p:tgtEl>
                                          <p:spTgt spid="498703"/>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49870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49870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498705"/>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76865"/>
                                        </p:tgtEl>
                                        <p:attrNameLst>
                                          <p:attrName>style.visibility</p:attrName>
                                        </p:attrNameLst>
                                      </p:cBhvr>
                                      <p:to>
                                        <p:strVal val="visible"/>
                                      </p:to>
                                    </p:set>
                                    <p:anim calcmode="lin" valueType="num">
                                      <p:cBhvr additive="base">
                                        <p:cTn id="42" dur="500" fill="hold"/>
                                        <p:tgtEl>
                                          <p:spTgt spid="676865"/>
                                        </p:tgtEl>
                                        <p:attrNameLst>
                                          <p:attrName>ppt_x</p:attrName>
                                        </p:attrNameLst>
                                      </p:cBhvr>
                                      <p:tavLst>
                                        <p:tav tm="0">
                                          <p:val>
                                            <p:strVal val="0-#ppt_w/2"/>
                                          </p:val>
                                        </p:tav>
                                        <p:tav tm="100000">
                                          <p:val>
                                            <p:strVal val="#ppt_x"/>
                                          </p:val>
                                        </p:tav>
                                      </p:tavLst>
                                    </p:anim>
                                    <p:anim calcmode="lin" valueType="num">
                                      <p:cBhvr additive="base">
                                        <p:cTn id="43" dur="500" fill="hold"/>
                                        <p:tgtEl>
                                          <p:spTgt spid="676865"/>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98708"/>
                                        </p:tgtEl>
                                        <p:attrNameLst>
                                          <p:attrName>style.visibility</p:attrName>
                                        </p:attrNameLst>
                                      </p:cBhvr>
                                      <p:to>
                                        <p:strVal val="visible"/>
                                      </p:to>
                                    </p:set>
                                    <p:anim calcmode="lin" valueType="num">
                                      <p:cBhvr additive="base">
                                        <p:cTn id="48" dur="500" fill="hold"/>
                                        <p:tgtEl>
                                          <p:spTgt spid="498708"/>
                                        </p:tgtEl>
                                        <p:attrNameLst>
                                          <p:attrName>ppt_x</p:attrName>
                                        </p:attrNameLst>
                                      </p:cBhvr>
                                      <p:tavLst>
                                        <p:tav tm="0">
                                          <p:val>
                                            <p:strVal val="0-#ppt_w/2"/>
                                          </p:val>
                                        </p:tav>
                                        <p:tav tm="100000">
                                          <p:val>
                                            <p:strVal val="#ppt_x"/>
                                          </p:val>
                                        </p:tav>
                                      </p:tavLst>
                                    </p:anim>
                                    <p:anim calcmode="lin" valueType="num">
                                      <p:cBhvr additive="base">
                                        <p:cTn id="49" dur="500" fill="hold"/>
                                        <p:tgtEl>
                                          <p:spTgt spid="498708"/>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498692"/>
                                        </p:tgtEl>
                                        <p:attrNameLst>
                                          <p:attrName>style.visibility</p:attrName>
                                        </p:attrNameLst>
                                      </p:cBhvr>
                                      <p:to>
                                        <p:strVal val="visible"/>
                                      </p:to>
                                    </p:set>
                                    <p:anim calcmode="lin" valueType="num">
                                      <p:cBhvr additive="base">
                                        <p:cTn id="54" dur="500" fill="hold"/>
                                        <p:tgtEl>
                                          <p:spTgt spid="498692"/>
                                        </p:tgtEl>
                                        <p:attrNameLst>
                                          <p:attrName>ppt_x</p:attrName>
                                        </p:attrNameLst>
                                      </p:cBhvr>
                                      <p:tavLst>
                                        <p:tav tm="0">
                                          <p:val>
                                            <p:strVal val="0-#ppt_w/2"/>
                                          </p:val>
                                        </p:tav>
                                        <p:tav tm="100000">
                                          <p:val>
                                            <p:strVal val="#ppt_x"/>
                                          </p:val>
                                        </p:tav>
                                      </p:tavLst>
                                    </p:anim>
                                    <p:anim calcmode="lin" valueType="num">
                                      <p:cBhvr additive="base">
                                        <p:cTn id="55" dur="500" fill="hold"/>
                                        <p:tgtEl>
                                          <p:spTgt spid="4986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animBg="1" autoUpdateAnimBg="0"/>
      <p:bldP spid="498704" grpId="0" autoUpdateAnimBg="0"/>
      <p:bldP spid="498705" grpId="0" autoUpdateAnimBg="0"/>
      <p:bldP spid="498706" grpId="0" autoUpdateAnimBg="0"/>
      <p:bldP spid="49870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795C8537-312C-4469-8897-FD46C0E6CB73}"/>
              </a:ext>
            </a:extLst>
          </p:cNvPr>
          <p:cNvSpPr>
            <a:spLocks noGrp="1" noChangeArrowheads="1"/>
          </p:cNvSpPr>
          <p:nvPr>
            <p:ph type="title"/>
          </p:nvPr>
        </p:nvSpPr>
        <p:spPr>
          <a:xfrm>
            <a:off x="685800" y="198438"/>
            <a:ext cx="7772400" cy="823912"/>
          </a:xfrm>
        </p:spPr>
        <p:txBody>
          <a:bodyPr/>
          <a:lstStyle/>
          <a:p>
            <a:pPr eaLnBrk="1" hangingPunct="1"/>
            <a:r>
              <a:rPr lang="zh-CN" altLang="en-US" sz="4800" b="1">
                <a:ea typeface="楷体_GB2312" pitchFamily="49" charset="-122"/>
              </a:rPr>
              <a:t>闭口系统内能的</a:t>
            </a:r>
            <a:r>
              <a:rPr lang="en-US" altLang="zh-CN" b="1" i="1">
                <a:latin typeface="Times New Roman" panose="02020603050405020304" pitchFamily="18" charset="0"/>
                <a:ea typeface="楷体_GB2312" pitchFamily="49" charset="-122"/>
              </a:rPr>
              <a:t>Ex</a:t>
            </a:r>
            <a:r>
              <a:rPr kumimoji="1" lang="zh-CN" altLang="en-US" sz="4800" b="1">
                <a:latin typeface="Times New Roman" panose="02020603050405020304" pitchFamily="18" charset="0"/>
                <a:ea typeface="楷体_GB2312" pitchFamily="49" charset="-122"/>
              </a:rPr>
              <a:t>与</a:t>
            </a:r>
            <a:r>
              <a:rPr kumimoji="1" lang="en-US" altLang="zh-CN" sz="4800" b="1" i="1">
                <a:latin typeface="Times New Roman" panose="02020603050405020304" pitchFamily="18" charset="0"/>
              </a:rPr>
              <a:t>An</a:t>
            </a:r>
            <a:endParaRPr lang="en-US" altLang="zh-CN" b="1">
              <a:latin typeface="Times New Roman" panose="02020603050405020304" pitchFamily="18" charset="0"/>
              <a:ea typeface="楷体_GB2312" pitchFamily="49" charset="-122"/>
            </a:endParaRPr>
          </a:p>
        </p:txBody>
      </p:sp>
      <p:sp>
        <p:nvSpPr>
          <p:cNvPr id="499715" name="Rectangle 3">
            <a:extLst>
              <a:ext uri="{FF2B5EF4-FFF2-40B4-BE49-F238E27FC236}">
                <a16:creationId xmlns:a16="http://schemas.microsoft.com/office/drawing/2014/main" id="{8939FB58-EB99-49F7-AB9B-7B3369B12B5B}"/>
              </a:ext>
            </a:extLst>
          </p:cNvPr>
          <p:cNvSpPr>
            <a:spLocks noChangeArrowheads="1"/>
          </p:cNvSpPr>
          <p:nvPr/>
        </p:nvSpPr>
        <p:spPr bwMode="auto">
          <a:xfrm>
            <a:off x="304800" y="1143000"/>
            <a:ext cx="8515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设一闭口系统</a:t>
            </a:r>
            <a:r>
              <a:rPr kumimoji="0" lang="zh-CN" altLang="en-US">
                <a:solidFill>
                  <a:srgbClr val="FFFF00"/>
                </a:solidFill>
                <a:latin typeface="Times New Roman" panose="02020603050405020304" pitchFamily="18" charset="0"/>
              </a:rPr>
              <a:t>（</a:t>
            </a:r>
            <a:r>
              <a:rPr kumimoji="0" lang="en-US" altLang="zh-CN">
                <a:solidFill>
                  <a:srgbClr val="FFFF00"/>
                </a:solidFill>
                <a:latin typeface="Times New Roman" panose="02020603050405020304" pitchFamily="18" charset="0"/>
              </a:rPr>
              <a:t>1kg</a:t>
            </a:r>
            <a:r>
              <a:rPr kumimoji="0" lang="zh-CN" altLang="en-US">
                <a:solidFill>
                  <a:srgbClr val="FFFF00"/>
                </a:solidFill>
                <a:latin typeface="Times New Roman" panose="02020603050405020304" pitchFamily="18" charset="0"/>
              </a:rPr>
              <a:t>）</a:t>
            </a:r>
            <a:r>
              <a:rPr kumimoji="0" lang="zh-CN" altLang="en-US">
                <a:latin typeface="Times New Roman" panose="02020603050405020304" pitchFamily="18" charset="0"/>
              </a:rPr>
              <a:t>，状态为</a:t>
            </a:r>
            <a:r>
              <a:rPr kumimoji="0" lang="zh-CN" altLang="en-US">
                <a:solidFill>
                  <a:srgbClr val="FFCC99"/>
                </a:solidFill>
                <a:latin typeface="Times New Roman" panose="02020603050405020304" pitchFamily="18" charset="0"/>
              </a:rPr>
              <a:t> </a:t>
            </a:r>
            <a:r>
              <a:rPr kumimoji="0" lang="en-US" altLang="zh-CN" i="1">
                <a:solidFill>
                  <a:srgbClr val="00FF00"/>
                </a:solidFill>
                <a:latin typeface="Times New Roman" panose="02020603050405020304" pitchFamily="18" charset="0"/>
              </a:rPr>
              <a:t>u</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s</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a:t>
            </a:r>
            <a:r>
              <a:rPr kumimoji="0" lang="en-US" altLang="zh-CN" i="1">
                <a:solidFill>
                  <a:srgbClr val="00FF00"/>
                </a:solidFill>
                <a:latin typeface="Times New Roman" panose="02020603050405020304" pitchFamily="18" charset="0"/>
              </a:rPr>
              <a:t> T</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p</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v</a:t>
            </a:r>
            <a:r>
              <a:rPr kumimoji="0" lang="en-US" altLang="zh-CN" baseline="-25000">
                <a:solidFill>
                  <a:srgbClr val="00FF00"/>
                </a:solidFill>
                <a:latin typeface="Times New Roman" panose="02020603050405020304" pitchFamily="18" charset="0"/>
              </a:rPr>
              <a:t>1</a:t>
            </a:r>
            <a:endParaRPr kumimoji="0" lang="en-US" altLang="zh-CN">
              <a:solidFill>
                <a:srgbClr val="FFCC99"/>
              </a:solidFill>
              <a:latin typeface="Times New Roman" panose="02020603050405020304" pitchFamily="18" charset="0"/>
            </a:endParaRPr>
          </a:p>
        </p:txBody>
      </p:sp>
      <p:graphicFrame>
        <p:nvGraphicFramePr>
          <p:cNvPr id="677888" name="Object 0">
            <a:extLst>
              <a:ext uri="{FF2B5EF4-FFF2-40B4-BE49-F238E27FC236}">
                <a16:creationId xmlns:a16="http://schemas.microsoft.com/office/drawing/2014/main" id="{DBDE8466-1380-4B17-8812-1BF7BEC26DAC}"/>
              </a:ext>
            </a:extLst>
          </p:cNvPr>
          <p:cNvGraphicFramePr>
            <a:graphicFrameLocks noChangeAspect="1"/>
          </p:cNvGraphicFramePr>
          <p:nvPr/>
        </p:nvGraphicFramePr>
        <p:xfrm>
          <a:off x="6705600" y="3810000"/>
          <a:ext cx="820738" cy="750888"/>
        </p:xfrm>
        <a:graphic>
          <a:graphicData uri="http://schemas.openxmlformats.org/presentationml/2006/ole">
            <mc:AlternateContent xmlns:mc="http://schemas.openxmlformats.org/markup-compatibility/2006">
              <mc:Choice xmlns:v="urn:schemas-microsoft-com:vml" Requires="v">
                <p:oleObj spid="_x0000_s168039" name="Equation" r:id="rId4" imgW="273248" imgH="247786" progId="Equation.DSMT4">
                  <p:embed/>
                </p:oleObj>
              </mc:Choice>
              <mc:Fallback>
                <p:oleObj name="Equation" r:id="rId4" imgW="273248" imgH="247786"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810000"/>
                        <a:ext cx="820738"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9719" name="Rectangle 7">
            <a:extLst>
              <a:ext uri="{FF2B5EF4-FFF2-40B4-BE49-F238E27FC236}">
                <a16:creationId xmlns:a16="http://schemas.microsoft.com/office/drawing/2014/main" id="{91BE9330-54A9-4A32-A187-ECAF7F3A0F63}"/>
              </a:ext>
            </a:extLst>
          </p:cNvPr>
          <p:cNvSpPr>
            <a:spLocks noChangeArrowheads="1"/>
          </p:cNvSpPr>
          <p:nvPr/>
        </p:nvSpPr>
        <p:spPr bwMode="auto">
          <a:xfrm>
            <a:off x="7848600" y="30480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w</a:t>
            </a:r>
            <a:endParaRPr kumimoji="0" lang="en-US" altLang="zh-CN" b="0">
              <a:solidFill>
                <a:srgbClr val="00FF00"/>
              </a:solidFill>
              <a:latin typeface="Times New Roman" panose="02020603050405020304" pitchFamily="18" charset="0"/>
            </a:endParaRPr>
          </a:p>
        </p:txBody>
      </p:sp>
      <p:grpSp>
        <p:nvGrpSpPr>
          <p:cNvPr id="2" name="Group 30">
            <a:extLst>
              <a:ext uri="{FF2B5EF4-FFF2-40B4-BE49-F238E27FC236}">
                <a16:creationId xmlns:a16="http://schemas.microsoft.com/office/drawing/2014/main" id="{BA06971C-B183-4931-819F-BED412FE7238}"/>
              </a:ext>
            </a:extLst>
          </p:cNvPr>
          <p:cNvGrpSpPr>
            <a:grpSpLocks/>
          </p:cNvGrpSpPr>
          <p:nvPr/>
        </p:nvGrpSpPr>
        <p:grpSpPr bwMode="auto">
          <a:xfrm>
            <a:off x="6096000" y="2590800"/>
            <a:ext cx="1752600" cy="990600"/>
            <a:chOff x="3840" y="1632"/>
            <a:chExt cx="1104" cy="624"/>
          </a:xfrm>
        </p:grpSpPr>
        <p:sp>
          <p:nvSpPr>
            <p:cNvPr id="167966" name="Line 8">
              <a:extLst>
                <a:ext uri="{FF2B5EF4-FFF2-40B4-BE49-F238E27FC236}">
                  <a16:creationId xmlns:a16="http://schemas.microsoft.com/office/drawing/2014/main" id="{5A8924B6-1803-4CCE-AF1A-8C71298A5F0C}"/>
                </a:ext>
              </a:extLst>
            </p:cNvPr>
            <p:cNvSpPr>
              <a:spLocks noChangeShapeType="1"/>
            </p:cNvSpPr>
            <p:nvPr/>
          </p:nvSpPr>
          <p:spPr bwMode="auto">
            <a:xfrm>
              <a:off x="3840" y="1632"/>
              <a:ext cx="110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67" name="Line 9">
              <a:extLst>
                <a:ext uri="{FF2B5EF4-FFF2-40B4-BE49-F238E27FC236}">
                  <a16:creationId xmlns:a16="http://schemas.microsoft.com/office/drawing/2014/main" id="{36C3373C-99BD-40F0-9409-01B051C57541}"/>
                </a:ext>
              </a:extLst>
            </p:cNvPr>
            <p:cNvSpPr>
              <a:spLocks noChangeShapeType="1"/>
            </p:cNvSpPr>
            <p:nvPr/>
          </p:nvSpPr>
          <p:spPr bwMode="auto">
            <a:xfrm>
              <a:off x="3840" y="1632"/>
              <a:ext cx="0" cy="6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68" name="Line 10">
              <a:extLst>
                <a:ext uri="{FF2B5EF4-FFF2-40B4-BE49-F238E27FC236}">
                  <a16:creationId xmlns:a16="http://schemas.microsoft.com/office/drawing/2014/main" id="{EEBE68E1-F104-40D1-8E10-453B597C75BF}"/>
                </a:ext>
              </a:extLst>
            </p:cNvPr>
            <p:cNvSpPr>
              <a:spLocks noChangeShapeType="1"/>
            </p:cNvSpPr>
            <p:nvPr/>
          </p:nvSpPr>
          <p:spPr bwMode="auto">
            <a:xfrm>
              <a:off x="3840" y="2256"/>
              <a:ext cx="110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69" name="Rectangle 11">
              <a:extLst>
                <a:ext uri="{FF2B5EF4-FFF2-40B4-BE49-F238E27FC236}">
                  <a16:creationId xmlns:a16="http://schemas.microsoft.com/office/drawing/2014/main" id="{34119806-9EF7-489E-BDC2-9DA6AA84BCF7}"/>
                </a:ext>
              </a:extLst>
            </p:cNvPr>
            <p:cNvSpPr>
              <a:spLocks noChangeArrowheads="1"/>
            </p:cNvSpPr>
            <p:nvPr/>
          </p:nvSpPr>
          <p:spPr bwMode="auto">
            <a:xfrm>
              <a:off x="4416" y="1632"/>
              <a:ext cx="144" cy="62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67970" name="Rectangle 12">
              <a:extLst>
                <a:ext uri="{FF2B5EF4-FFF2-40B4-BE49-F238E27FC236}">
                  <a16:creationId xmlns:a16="http://schemas.microsoft.com/office/drawing/2014/main" id="{387FC751-327C-475C-BD3D-BAB534512634}"/>
                </a:ext>
              </a:extLst>
            </p:cNvPr>
            <p:cNvSpPr>
              <a:spLocks noChangeArrowheads="1"/>
            </p:cNvSpPr>
            <p:nvPr/>
          </p:nvSpPr>
          <p:spPr bwMode="auto">
            <a:xfrm>
              <a:off x="4560" y="1920"/>
              <a:ext cx="288" cy="9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sp>
        <p:nvSpPr>
          <p:cNvPr id="499725" name="Line 13">
            <a:extLst>
              <a:ext uri="{FF2B5EF4-FFF2-40B4-BE49-F238E27FC236}">
                <a16:creationId xmlns:a16="http://schemas.microsoft.com/office/drawing/2014/main" id="{52529073-36D7-4CD7-A65C-4B7A3232384B}"/>
              </a:ext>
            </a:extLst>
          </p:cNvPr>
          <p:cNvSpPr>
            <a:spLocks noChangeShapeType="1"/>
          </p:cNvSpPr>
          <p:nvPr/>
        </p:nvSpPr>
        <p:spPr bwMode="auto">
          <a:xfrm>
            <a:off x="7848600" y="3124200"/>
            <a:ext cx="381000" cy="0"/>
          </a:xfrm>
          <a:prstGeom prst="line">
            <a:avLst/>
          </a:prstGeom>
          <a:noFill/>
          <a:ln w="38100" cap="sq">
            <a:solidFill>
              <a:srgbClr val="00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9726" name="Oval 14">
            <a:extLst>
              <a:ext uri="{FF2B5EF4-FFF2-40B4-BE49-F238E27FC236}">
                <a16:creationId xmlns:a16="http://schemas.microsoft.com/office/drawing/2014/main" id="{B69C9D15-77B6-43B2-877B-0E1E99BB3734}"/>
              </a:ext>
            </a:extLst>
          </p:cNvPr>
          <p:cNvSpPr>
            <a:spLocks noChangeArrowheads="1"/>
          </p:cNvSpPr>
          <p:nvPr/>
        </p:nvSpPr>
        <p:spPr bwMode="auto">
          <a:xfrm>
            <a:off x="6324600" y="4572000"/>
            <a:ext cx="533400" cy="5334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499727" name="Line 15">
            <a:extLst>
              <a:ext uri="{FF2B5EF4-FFF2-40B4-BE49-F238E27FC236}">
                <a16:creationId xmlns:a16="http://schemas.microsoft.com/office/drawing/2014/main" id="{EC5D23EA-73E1-45BC-A830-7C642976CEC3}"/>
              </a:ext>
            </a:extLst>
          </p:cNvPr>
          <p:cNvSpPr>
            <a:spLocks noChangeShapeType="1"/>
          </p:cNvSpPr>
          <p:nvPr/>
        </p:nvSpPr>
        <p:spPr bwMode="auto">
          <a:xfrm>
            <a:off x="6629400" y="3581400"/>
            <a:ext cx="0" cy="990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9728" name="Line 16">
            <a:extLst>
              <a:ext uri="{FF2B5EF4-FFF2-40B4-BE49-F238E27FC236}">
                <a16:creationId xmlns:a16="http://schemas.microsoft.com/office/drawing/2014/main" id="{BBA075B3-DB18-4C68-A581-F85088A0EE60}"/>
              </a:ext>
            </a:extLst>
          </p:cNvPr>
          <p:cNvSpPr>
            <a:spLocks noChangeShapeType="1"/>
          </p:cNvSpPr>
          <p:nvPr/>
        </p:nvSpPr>
        <p:spPr bwMode="auto">
          <a:xfrm>
            <a:off x="6858000" y="4876800"/>
            <a:ext cx="457200" cy="0"/>
          </a:xfrm>
          <a:prstGeom prst="line">
            <a:avLst/>
          </a:prstGeom>
          <a:noFill/>
          <a:ln w="38100" cap="sq">
            <a:solidFill>
              <a:srgbClr val="00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9729" name="Rectangle 17">
            <a:extLst>
              <a:ext uri="{FF2B5EF4-FFF2-40B4-BE49-F238E27FC236}">
                <a16:creationId xmlns:a16="http://schemas.microsoft.com/office/drawing/2014/main" id="{8A25C752-B53A-43FC-BA36-7F331768F8E5}"/>
              </a:ext>
            </a:extLst>
          </p:cNvPr>
          <p:cNvSpPr>
            <a:spLocks noChangeArrowheads="1"/>
          </p:cNvSpPr>
          <p:nvPr/>
        </p:nvSpPr>
        <p:spPr bwMode="auto">
          <a:xfrm>
            <a:off x="7467600" y="45720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w ’</a:t>
            </a:r>
            <a:endParaRPr kumimoji="0" lang="en-US" altLang="zh-CN" b="0">
              <a:solidFill>
                <a:srgbClr val="00FF00"/>
              </a:solidFill>
              <a:latin typeface="Times New Roman" panose="02020603050405020304" pitchFamily="18" charset="0"/>
            </a:endParaRPr>
          </a:p>
        </p:txBody>
      </p:sp>
      <p:sp>
        <p:nvSpPr>
          <p:cNvPr id="499730" name="AutoShape 18">
            <a:extLst>
              <a:ext uri="{FF2B5EF4-FFF2-40B4-BE49-F238E27FC236}">
                <a16:creationId xmlns:a16="http://schemas.microsoft.com/office/drawing/2014/main" id="{511C053D-AD0D-447C-A8AD-F6407C0C8F87}"/>
              </a:ext>
            </a:extLst>
          </p:cNvPr>
          <p:cNvSpPr>
            <a:spLocks/>
          </p:cNvSpPr>
          <p:nvPr/>
        </p:nvSpPr>
        <p:spPr bwMode="auto">
          <a:xfrm>
            <a:off x="8270875" y="3308350"/>
            <a:ext cx="111125" cy="1644650"/>
          </a:xfrm>
          <a:prstGeom prst="rightBrace">
            <a:avLst>
              <a:gd name="adj1" fmla="val 123333"/>
              <a:gd name="adj2" fmla="val 50000"/>
            </a:avLst>
          </a:prstGeom>
          <a:noFill/>
          <a:ln w="38100" cap="sq">
            <a:solidFill>
              <a:srgbClr val="00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499731" name="Rectangle 19">
            <a:extLst>
              <a:ext uri="{FF2B5EF4-FFF2-40B4-BE49-F238E27FC236}">
                <a16:creationId xmlns:a16="http://schemas.microsoft.com/office/drawing/2014/main" id="{9A4CA542-A752-4340-91E8-8B6AB2741BBF}"/>
              </a:ext>
            </a:extLst>
          </p:cNvPr>
          <p:cNvSpPr>
            <a:spLocks noChangeArrowheads="1"/>
          </p:cNvSpPr>
          <p:nvPr/>
        </p:nvSpPr>
        <p:spPr bwMode="auto">
          <a:xfrm>
            <a:off x="8305800" y="38100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w ’’</a:t>
            </a:r>
            <a:endParaRPr kumimoji="0" lang="en-US" altLang="zh-CN" b="0">
              <a:solidFill>
                <a:srgbClr val="00FF00"/>
              </a:solidFill>
              <a:latin typeface="Times New Roman" panose="02020603050405020304" pitchFamily="18" charset="0"/>
            </a:endParaRPr>
          </a:p>
        </p:txBody>
      </p:sp>
      <p:grpSp>
        <p:nvGrpSpPr>
          <p:cNvPr id="3" name="Group 35">
            <a:extLst>
              <a:ext uri="{FF2B5EF4-FFF2-40B4-BE49-F238E27FC236}">
                <a16:creationId xmlns:a16="http://schemas.microsoft.com/office/drawing/2014/main" id="{2A55BBA8-2CDA-4328-A71B-02762C851AE0}"/>
              </a:ext>
            </a:extLst>
          </p:cNvPr>
          <p:cNvGrpSpPr>
            <a:grpSpLocks/>
          </p:cNvGrpSpPr>
          <p:nvPr/>
        </p:nvGrpSpPr>
        <p:grpSpPr bwMode="auto">
          <a:xfrm>
            <a:off x="5943600" y="5715000"/>
            <a:ext cx="1371600" cy="609600"/>
            <a:chOff x="3744" y="3600"/>
            <a:chExt cx="864" cy="384"/>
          </a:xfrm>
        </p:grpSpPr>
        <p:sp>
          <p:nvSpPr>
            <p:cNvPr id="167962" name="Rectangle 6">
              <a:extLst>
                <a:ext uri="{FF2B5EF4-FFF2-40B4-BE49-F238E27FC236}">
                  <a16:creationId xmlns:a16="http://schemas.microsoft.com/office/drawing/2014/main" id="{1F23E765-8498-4D5B-9489-1AEE9B5C91E7}"/>
                </a:ext>
              </a:extLst>
            </p:cNvPr>
            <p:cNvSpPr>
              <a:spLocks noChangeArrowheads="1"/>
            </p:cNvSpPr>
            <p:nvPr/>
          </p:nvSpPr>
          <p:spPr bwMode="auto">
            <a:xfrm>
              <a:off x="4032" y="3648"/>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167963" name="Line 20">
              <a:extLst>
                <a:ext uri="{FF2B5EF4-FFF2-40B4-BE49-F238E27FC236}">
                  <a16:creationId xmlns:a16="http://schemas.microsoft.com/office/drawing/2014/main" id="{30C78F91-9855-406A-B757-0F658E654F98}"/>
                </a:ext>
              </a:extLst>
            </p:cNvPr>
            <p:cNvSpPr>
              <a:spLocks noChangeShapeType="1"/>
            </p:cNvSpPr>
            <p:nvPr/>
          </p:nvSpPr>
          <p:spPr bwMode="auto">
            <a:xfrm>
              <a:off x="3744"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64" name="Line 21">
              <a:extLst>
                <a:ext uri="{FF2B5EF4-FFF2-40B4-BE49-F238E27FC236}">
                  <a16:creationId xmlns:a16="http://schemas.microsoft.com/office/drawing/2014/main" id="{2C395BFF-828E-46C2-9639-38925160F6A6}"/>
                </a:ext>
              </a:extLst>
            </p:cNvPr>
            <p:cNvSpPr>
              <a:spLocks noChangeShapeType="1"/>
            </p:cNvSpPr>
            <p:nvPr/>
          </p:nvSpPr>
          <p:spPr bwMode="auto">
            <a:xfrm>
              <a:off x="4608"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65" name="Line 22">
              <a:extLst>
                <a:ext uri="{FF2B5EF4-FFF2-40B4-BE49-F238E27FC236}">
                  <a16:creationId xmlns:a16="http://schemas.microsoft.com/office/drawing/2014/main" id="{830EBD6F-DB5E-41FE-8383-40EB1C5D3D3D}"/>
                </a:ext>
              </a:extLst>
            </p:cNvPr>
            <p:cNvSpPr>
              <a:spLocks noChangeShapeType="1"/>
            </p:cNvSpPr>
            <p:nvPr/>
          </p:nvSpPr>
          <p:spPr bwMode="auto">
            <a:xfrm>
              <a:off x="3744" y="3600"/>
              <a:ext cx="86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99735" name="Line 23">
            <a:extLst>
              <a:ext uri="{FF2B5EF4-FFF2-40B4-BE49-F238E27FC236}">
                <a16:creationId xmlns:a16="http://schemas.microsoft.com/office/drawing/2014/main" id="{D6265910-00DA-4AEB-BAFF-97AC688E8DC0}"/>
              </a:ext>
            </a:extLst>
          </p:cNvPr>
          <p:cNvSpPr>
            <a:spLocks noChangeShapeType="1"/>
          </p:cNvSpPr>
          <p:nvPr/>
        </p:nvSpPr>
        <p:spPr bwMode="auto">
          <a:xfrm>
            <a:off x="6629400" y="5105400"/>
            <a:ext cx="0" cy="609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77889" name="Object 1">
            <a:extLst>
              <a:ext uri="{FF2B5EF4-FFF2-40B4-BE49-F238E27FC236}">
                <a16:creationId xmlns:a16="http://schemas.microsoft.com/office/drawing/2014/main" id="{78659B35-C9C8-4C1A-9D42-AABEB0B1DE46}"/>
              </a:ext>
            </a:extLst>
          </p:cNvPr>
          <p:cNvGraphicFramePr>
            <a:graphicFrameLocks noChangeAspect="1"/>
          </p:cNvGraphicFramePr>
          <p:nvPr/>
        </p:nvGraphicFramePr>
        <p:xfrm>
          <a:off x="6735763" y="4953000"/>
          <a:ext cx="933450" cy="752475"/>
        </p:xfrm>
        <a:graphic>
          <a:graphicData uri="http://schemas.openxmlformats.org/presentationml/2006/ole">
            <mc:AlternateContent xmlns:mc="http://schemas.openxmlformats.org/markup-compatibility/2006">
              <mc:Choice xmlns:v="urn:schemas-microsoft-com:vml" Requires="v">
                <p:oleObj spid="_x0000_s168040" name="Equation" r:id="rId6" imgW="311233" imgH="247786" progId="Equation.DSMT4">
                  <p:embed/>
                </p:oleObj>
              </mc:Choice>
              <mc:Fallback>
                <p:oleObj name="Equation" r:id="rId6" imgW="311233" imgH="247786"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5763" y="4953000"/>
                        <a:ext cx="93345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9740" name="Rectangle 28">
            <a:extLst>
              <a:ext uri="{FF2B5EF4-FFF2-40B4-BE49-F238E27FC236}">
                <a16:creationId xmlns:a16="http://schemas.microsoft.com/office/drawing/2014/main" id="{7120DA17-889B-44AC-8DBB-84FDA8417879}"/>
              </a:ext>
            </a:extLst>
          </p:cNvPr>
          <p:cNvSpPr>
            <a:spLocks noChangeArrowheads="1"/>
          </p:cNvSpPr>
          <p:nvPr/>
        </p:nvSpPr>
        <p:spPr bwMode="auto">
          <a:xfrm>
            <a:off x="6105525" y="1676400"/>
            <a:ext cx="1514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400" i="1">
                <a:solidFill>
                  <a:schemeClr val="tx2"/>
                </a:solidFill>
                <a:latin typeface="Times New Roman" panose="02020603050405020304" pitchFamily="18" charset="0"/>
                <a:ea typeface="楷体_GB2312" pitchFamily="49" charset="-122"/>
              </a:rPr>
              <a:t>ex</a:t>
            </a:r>
            <a:r>
              <a:rPr kumimoji="0" lang="en-US" altLang="zh-CN" sz="4400" baseline="-25000">
                <a:solidFill>
                  <a:schemeClr val="tx2"/>
                </a:solidFill>
                <a:latin typeface="Times New Roman" panose="02020603050405020304" pitchFamily="18" charset="0"/>
                <a:ea typeface="楷体_GB2312" pitchFamily="49" charset="-122"/>
              </a:rPr>
              <a:t>u</a:t>
            </a:r>
            <a:r>
              <a:rPr kumimoji="0" lang="en-US" altLang="zh-CN" sz="4400" i="1">
                <a:solidFill>
                  <a:schemeClr val="tx2"/>
                </a:solidFill>
                <a:latin typeface="Times New Roman" panose="02020603050405020304" pitchFamily="18" charset="0"/>
                <a:ea typeface="楷体_GB2312" pitchFamily="49" charset="-122"/>
              </a:rPr>
              <a:t>=?</a:t>
            </a:r>
          </a:p>
        </p:txBody>
      </p:sp>
      <p:grpSp>
        <p:nvGrpSpPr>
          <p:cNvPr id="4" name="Group 40">
            <a:extLst>
              <a:ext uri="{FF2B5EF4-FFF2-40B4-BE49-F238E27FC236}">
                <a16:creationId xmlns:a16="http://schemas.microsoft.com/office/drawing/2014/main" id="{E070775A-073B-4015-91D4-2235ABB690B4}"/>
              </a:ext>
            </a:extLst>
          </p:cNvPr>
          <p:cNvGrpSpPr>
            <a:grpSpLocks/>
          </p:cNvGrpSpPr>
          <p:nvPr/>
        </p:nvGrpSpPr>
        <p:grpSpPr bwMode="auto">
          <a:xfrm>
            <a:off x="250825" y="1916113"/>
            <a:ext cx="5473700" cy="1687512"/>
            <a:chOff x="158" y="1207"/>
            <a:chExt cx="3448" cy="1063"/>
          </a:xfrm>
        </p:grpSpPr>
        <p:sp>
          <p:nvSpPr>
            <p:cNvPr id="167960" name="Rectangle 27">
              <a:extLst>
                <a:ext uri="{FF2B5EF4-FFF2-40B4-BE49-F238E27FC236}">
                  <a16:creationId xmlns:a16="http://schemas.microsoft.com/office/drawing/2014/main" id="{C46E916A-4944-4B44-B8B0-F62DFBEB8AC5}"/>
                </a:ext>
              </a:extLst>
            </p:cNvPr>
            <p:cNvSpPr>
              <a:spLocks noChangeArrowheads="1"/>
            </p:cNvSpPr>
            <p:nvPr/>
          </p:nvSpPr>
          <p:spPr bwMode="auto">
            <a:xfrm>
              <a:off x="158" y="1207"/>
              <a:ext cx="3448"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0" lang="zh-CN" altLang="zh-CN">
                  <a:latin typeface="Times New Roman" panose="02020603050405020304" pitchFamily="18" charset="0"/>
                </a:rPr>
                <a:t>经某可逆过程，</a:t>
              </a:r>
              <a:r>
                <a:rPr kumimoji="0" lang="zh-CN" altLang="en-US">
                  <a:latin typeface="Times New Roman" panose="02020603050405020304" pitchFamily="18" charset="0"/>
                </a:rPr>
                <a:t>与</a:t>
              </a:r>
              <a:r>
                <a:rPr kumimoji="0" lang="zh-CN" altLang="zh-CN">
                  <a:latin typeface="Times New Roman" panose="02020603050405020304" pitchFamily="18" charset="0"/>
                </a:rPr>
                <a:t>环境达到平衡，状态为</a:t>
              </a:r>
              <a:r>
                <a:rPr kumimoji="0" lang="en-US" altLang="zh-CN" i="1">
                  <a:solidFill>
                    <a:srgbClr val="00FF00"/>
                  </a:solidFill>
                  <a:latin typeface="Times New Roman" panose="02020603050405020304" pitchFamily="18" charset="0"/>
                </a:rPr>
                <a:t>u</a:t>
              </a:r>
              <a:r>
                <a:rPr kumimoji="0" lang="en-US" altLang="zh-CN" baseline="-25000">
                  <a:solidFill>
                    <a:srgbClr val="00FF00"/>
                  </a:solidFill>
                  <a:latin typeface="Times New Roman" panose="02020603050405020304" pitchFamily="18" charset="0"/>
                </a:rPr>
                <a:t>0</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s</a:t>
              </a:r>
              <a:r>
                <a:rPr kumimoji="0" lang="en-US" altLang="zh-CN" baseline="-25000">
                  <a:solidFill>
                    <a:srgbClr val="00FF00"/>
                  </a:solidFill>
                  <a:latin typeface="Times New Roman" panose="02020603050405020304" pitchFamily="18" charset="0"/>
                </a:rPr>
                <a:t>0</a:t>
              </a:r>
              <a:r>
                <a:rPr kumimoji="0" lang="en-US" altLang="zh-CN">
                  <a:solidFill>
                    <a:srgbClr val="00FF00"/>
                  </a:solidFill>
                  <a:latin typeface="Times New Roman" panose="02020603050405020304" pitchFamily="18" charset="0"/>
                </a:rPr>
                <a:t>,</a:t>
              </a:r>
              <a:r>
                <a:rPr kumimoji="0" lang="en-US" altLang="zh-CN" i="1">
                  <a:solidFill>
                    <a:srgbClr val="00FF00"/>
                  </a:solidFill>
                  <a:latin typeface="Times New Roman" panose="02020603050405020304" pitchFamily="18" charset="0"/>
                </a:rPr>
                <a:t> T</a:t>
              </a:r>
              <a:r>
                <a:rPr kumimoji="0" lang="en-US" altLang="zh-CN" baseline="-25000">
                  <a:solidFill>
                    <a:srgbClr val="00FF00"/>
                  </a:solidFill>
                  <a:latin typeface="Times New Roman" panose="02020603050405020304" pitchFamily="18" charset="0"/>
                </a:rPr>
                <a:t>0</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p</a:t>
              </a:r>
              <a:r>
                <a:rPr kumimoji="0" lang="en-US" altLang="zh-CN" baseline="-25000">
                  <a:solidFill>
                    <a:srgbClr val="00FF00"/>
                  </a:solidFill>
                  <a:latin typeface="Times New Roman" panose="02020603050405020304" pitchFamily="18" charset="0"/>
                </a:rPr>
                <a:t>0</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v</a:t>
              </a:r>
              <a:r>
                <a:rPr kumimoji="0" lang="en-US" altLang="zh-CN" baseline="-25000">
                  <a:solidFill>
                    <a:srgbClr val="00FF00"/>
                  </a:solidFill>
                  <a:latin typeface="Times New Roman" panose="02020603050405020304" pitchFamily="18" charset="0"/>
                </a:rPr>
                <a:t>0</a:t>
              </a:r>
              <a:r>
                <a:rPr kumimoji="0" lang="zh-CN" altLang="en-US" baseline="-25000">
                  <a:latin typeface="Times New Roman" panose="02020603050405020304" pitchFamily="18" charset="0"/>
                </a:rPr>
                <a:t>，</a:t>
              </a:r>
              <a:r>
                <a:rPr kumimoji="0" lang="zh-CN" altLang="en-US">
                  <a:latin typeface="Times New Roman" panose="02020603050405020304" pitchFamily="18" charset="0"/>
                </a:rPr>
                <a:t>过程中放热      </a:t>
              </a:r>
              <a:r>
                <a:rPr kumimoji="0" lang="zh-CN" altLang="en-US">
                  <a:solidFill>
                    <a:srgbClr val="FFCC99"/>
                  </a:solidFill>
                  <a:latin typeface="Times New Roman" panose="02020603050405020304" pitchFamily="18" charset="0"/>
                </a:rPr>
                <a:t>  </a:t>
              </a:r>
              <a:r>
                <a:rPr kumimoji="0" lang="en-US" altLang="zh-CN">
                  <a:latin typeface="Times New Roman" panose="02020603050405020304" pitchFamily="18" charset="0"/>
                </a:rPr>
                <a:t>,</a:t>
              </a:r>
              <a:r>
                <a:rPr kumimoji="0" lang="zh-CN" altLang="en-US">
                  <a:latin typeface="Times New Roman" panose="02020603050405020304" pitchFamily="18" charset="0"/>
                </a:rPr>
                <a:t>对外作功为</a:t>
              </a:r>
              <a:r>
                <a:rPr kumimoji="0" lang="en-US" altLang="zh-CN" i="1">
                  <a:solidFill>
                    <a:srgbClr val="00FF00"/>
                  </a:solidFill>
                  <a:latin typeface="Times New Roman" panose="02020603050405020304" pitchFamily="18" charset="0"/>
                </a:rPr>
                <a:t>w </a:t>
              </a:r>
              <a:endParaRPr kumimoji="0" lang="en-US" altLang="zh-CN">
                <a:solidFill>
                  <a:srgbClr val="00FF00"/>
                </a:solidFill>
                <a:latin typeface="Times New Roman" panose="02020603050405020304" pitchFamily="18" charset="0"/>
              </a:endParaRPr>
            </a:p>
          </p:txBody>
        </p:sp>
        <p:graphicFrame>
          <p:nvGraphicFramePr>
            <p:cNvPr id="167961" name="Object 3">
              <a:extLst>
                <a:ext uri="{FF2B5EF4-FFF2-40B4-BE49-F238E27FC236}">
                  <a16:creationId xmlns:a16="http://schemas.microsoft.com/office/drawing/2014/main" id="{9ABA5AAA-AE52-4F4E-9B66-0EC2E7C07A83}"/>
                </a:ext>
              </a:extLst>
            </p:cNvPr>
            <p:cNvGraphicFramePr>
              <a:graphicFrameLocks noChangeAspect="1"/>
            </p:cNvGraphicFramePr>
            <p:nvPr/>
          </p:nvGraphicFramePr>
          <p:xfrm>
            <a:off x="1477" y="1797"/>
            <a:ext cx="539" cy="473"/>
          </p:xfrm>
          <a:graphic>
            <a:graphicData uri="http://schemas.openxmlformats.org/presentationml/2006/ole">
              <mc:AlternateContent xmlns:mc="http://schemas.openxmlformats.org/markup-compatibility/2006">
                <mc:Choice xmlns:v="urn:schemas-microsoft-com:vml" Requires="v">
                  <p:oleObj spid="_x0000_s168041" name="Equation" r:id="rId8" imgW="273248" imgH="247786" progId="Equation.DSMT4">
                    <p:embed/>
                  </p:oleObj>
                </mc:Choice>
                <mc:Fallback>
                  <p:oleObj name="Equation" r:id="rId8" imgW="273248" imgH="247786"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7" y="1797"/>
                          <a:ext cx="539" cy="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34">
            <a:extLst>
              <a:ext uri="{FF2B5EF4-FFF2-40B4-BE49-F238E27FC236}">
                <a16:creationId xmlns:a16="http://schemas.microsoft.com/office/drawing/2014/main" id="{322D1510-0D4B-4CAD-BCFF-5D37820ADC02}"/>
              </a:ext>
            </a:extLst>
          </p:cNvPr>
          <p:cNvGrpSpPr>
            <a:grpSpLocks/>
          </p:cNvGrpSpPr>
          <p:nvPr/>
        </p:nvGrpSpPr>
        <p:grpSpPr bwMode="auto">
          <a:xfrm>
            <a:off x="250825" y="3821113"/>
            <a:ext cx="5788025" cy="750887"/>
            <a:chOff x="240" y="2928"/>
            <a:chExt cx="3646" cy="473"/>
          </a:xfrm>
        </p:grpSpPr>
        <p:sp>
          <p:nvSpPr>
            <p:cNvPr id="167958" name="Rectangle 29">
              <a:extLst>
                <a:ext uri="{FF2B5EF4-FFF2-40B4-BE49-F238E27FC236}">
                  <a16:creationId xmlns:a16="http://schemas.microsoft.com/office/drawing/2014/main" id="{B6911A86-63E7-4A92-A94F-AB812F77A367}"/>
                </a:ext>
              </a:extLst>
            </p:cNvPr>
            <p:cNvSpPr>
              <a:spLocks noChangeArrowheads="1"/>
            </p:cNvSpPr>
            <p:nvPr/>
          </p:nvSpPr>
          <p:spPr bwMode="auto">
            <a:xfrm>
              <a:off x="240" y="2995"/>
              <a:ext cx="364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kumimoji="0" lang="zh-CN" altLang="en-US">
                  <a:latin typeface="Times New Roman" panose="02020603050405020304" pitchFamily="18" charset="0"/>
                </a:rPr>
                <a:t>假定</a:t>
              </a:r>
              <a:r>
                <a:rPr kumimoji="0" lang="zh-CN" altLang="en-US" i="1">
                  <a:solidFill>
                    <a:srgbClr val="FFFF00"/>
                  </a:solidFill>
                  <a:latin typeface="Times New Roman" panose="02020603050405020304" pitchFamily="18" charset="0"/>
                </a:rPr>
                <a:t>          </a:t>
              </a:r>
              <a:r>
                <a:rPr kumimoji="0" lang="zh-CN" altLang="en-US">
                  <a:latin typeface="Times New Roman" panose="02020603050405020304" pitchFamily="18" charset="0"/>
                </a:rPr>
                <a:t>通过可逆热机作功</a:t>
              </a:r>
              <a:r>
                <a:rPr kumimoji="0" lang="zh-CN" altLang="en-US" i="1">
                  <a:solidFill>
                    <a:schemeClr val="tx2"/>
                  </a:solidFill>
                  <a:latin typeface="Times New Roman" panose="02020603050405020304" pitchFamily="18" charset="0"/>
                </a:rPr>
                <a:t> </a:t>
              </a:r>
              <a:r>
                <a:rPr kumimoji="0" lang="en-US" altLang="zh-CN" i="1">
                  <a:solidFill>
                    <a:srgbClr val="00FF00"/>
                  </a:solidFill>
                  <a:latin typeface="Times New Roman" panose="02020603050405020304" pitchFamily="18" charset="0"/>
                </a:rPr>
                <a:t>w’</a:t>
              </a:r>
            </a:p>
          </p:txBody>
        </p:sp>
        <p:graphicFrame>
          <p:nvGraphicFramePr>
            <p:cNvPr id="167959" name="Object 2">
              <a:extLst>
                <a:ext uri="{FF2B5EF4-FFF2-40B4-BE49-F238E27FC236}">
                  <a16:creationId xmlns:a16="http://schemas.microsoft.com/office/drawing/2014/main" id="{F9BF5BED-1F73-43D9-B411-87E58DE08CE4}"/>
                </a:ext>
              </a:extLst>
            </p:cNvPr>
            <p:cNvGraphicFramePr>
              <a:graphicFrameLocks noChangeAspect="1"/>
            </p:cNvGraphicFramePr>
            <p:nvPr/>
          </p:nvGraphicFramePr>
          <p:xfrm>
            <a:off x="827" y="2928"/>
            <a:ext cx="517" cy="473"/>
          </p:xfrm>
          <a:graphic>
            <a:graphicData uri="http://schemas.openxmlformats.org/presentationml/2006/ole">
              <mc:AlternateContent xmlns:mc="http://schemas.openxmlformats.org/markup-compatibility/2006">
                <mc:Choice xmlns:v="urn:schemas-microsoft-com:vml" Requires="v">
                  <p:oleObj spid="_x0000_s168042" name="Equation" r:id="rId10" imgW="273248" imgH="247786" progId="Equation.DSMT4">
                    <p:embed/>
                  </p:oleObj>
                </mc:Choice>
                <mc:Fallback>
                  <p:oleObj name="Equation" r:id="rId10" imgW="273248" imgH="247786" progId="Equation.DSMT4">
                    <p:embed/>
                    <p:pic>
                      <p:nvPicPr>
                        <p:cNvPr id="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 y="2928"/>
                          <a:ext cx="517" cy="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99748" name="Rectangle 36">
            <a:extLst>
              <a:ext uri="{FF2B5EF4-FFF2-40B4-BE49-F238E27FC236}">
                <a16:creationId xmlns:a16="http://schemas.microsoft.com/office/drawing/2014/main" id="{52007538-D820-480C-81BE-2CB0C606F7EF}"/>
              </a:ext>
            </a:extLst>
          </p:cNvPr>
          <p:cNvSpPr>
            <a:spLocks noChangeArrowheads="1"/>
          </p:cNvSpPr>
          <p:nvPr/>
        </p:nvSpPr>
        <p:spPr bwMode="auto">
          <a:xfrm>
            <a:off x="6172200" y="2667000"/>
            <a:ext cx="762000" cy="841375"/>
          </a:xfrm>
          <a:prstGeom prst="rect">
            <a:avLst/>
          </a:prstGeom>
          <a:noFill/>
          <a:ln w="25400">
            <a:solidFill>
              <a:srgbClr val="00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499750" name="Rectangle 38">
            <a:extLst>
              <a:ext uri="{FF2B5EF4-FFF2-40B4-BE49-F238E27FC236}">
                <a16:creationId xmlns:a16="http://schemas.microsoft.com/office/drawing/2014/main" id="{96212B76-1122-4A61-981B-7771C1EB3948}"/>
              </a:ext>
            </a:extLst>
          </p:cNvPr>
          <p:cNvSpPr>
            <a:spLocks noChangeArrowheads="1"/>
          </p:cNvSpPr>
          <p:nvPr/>
        </p:nvSpPr>
        <p:spPr bwMode="auto">
          <a:xfrm>
            <a:off x="395288" y="4724400"/>
            <a:ext cx="5105400" cy="8382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4800" i="1">
                <a:solidFill>
                  <a:schemeClr val="bg1"/>
                </a:solidFill>
                <a:latin typeface="Times New Roman" panose="02020603050405020304" pitchFamily="18" charset="0"/>
                <a:ea typeface="楷体_GB2312" pitchFamily="49" charset="-122"/>
              </a:rPr>
              <a:t>ex</a:t>
            </a:r>
            <a:r>
              <a:rPr kumimoji="0" lang="en-US" altLang="zh-CN" sz="4800" baseline="-25000">
                <a:solidFill>
                  <a:schemeClr val="bg1"/>
                </a:solidFill>
                <a:latin typeface="Times New Roman" panose="02020603050405020304" pitchFamily="18" charset="0"/>
                <a:ea typeface="楷体_GB2312" pitchFamily="49" charset="-122"/>
              </a:rPr>
              <a:t>u</a:t>
            </a:r>
            <a:r>
              <a:rPr kumimoji="0" lang="en-US" altLang="zh-CN" sz="4800">
                <a:solidFill>
                  <a:schemeClr val="bg1"/>
                </a:solidFill>
                <a:latin typeface="Times New Roman" panose="02020603050405020304" pitchFamily="18" charset="0"/>
              </a:rPr>
              <a:t> </a:t>
            </a:r>
            <a:r>
              <a:rPr kumimoji="0" lang="en-US" altLang="zh-CN" sz="4800" i="1">
                <a:solidFill>
                  <a:schemeClr val="bg1"/>
                </a:solidFill>
                <a:latin typeface="Times New Roman" panose="02020603050405020304" pitchFamily="18" charset="0"/>
              </a:rPr>
              <a:t>= w ’’= w + w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9715"/>
                                        </p:tgtEl>
                                        <p:attrNameLst>
                                          <p:attrName>style.visibility</p:attrName>
                                        </p:attrNameLst>
                                      </p:cBhvr>
                                      <p:to>
                                        <p:strVal val="visible"/>
                                      </p:to>
                                    </p:set>
                                    <p:anim calcmode="lin" valueType="num">
                                      <p:cBhvr additive="base">
                                        <p:cTn id="7" dur="500" fill="hold"/>
                                        <p:tgtEl>
                                          <p:spTgt spid="499715"/>
                                        </p:tgtEl>
                                        <p:attrNameLst>
                                          <p:attrName>ppt_x</p:attrName>
                                        </p:attrNameLst>
                                      </p:cBhvr>
                                      <p:tavLst>
                                        <p:tav tm="0">
                                          <p:val>
                                            <p:strVal val="0-#ppt_w/2"/>
                                          </p:val>
                                        </p:tav>
                                        <p:tav tm="100000">
                                          <p:val>
                                            <p:strVal val="#ppt_x"/>
                                          </p:val>
                                        </p:tav>
                                      </p:tavLst>
                                    </p:anim>
                                    <p:anim calcmode="lin" valueType="num">
                                      <p:cBhvr additive="base">
                                        <p:cTn id="8" dur="500" fill="hold"/>
                                        <p:tgtEl>
                                          <p:spTgt spid="4997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99748"/>
                                        </p:tgtEl>
                                        <p:attrNameLst>
                                          <p:attrName>style.visibility</p:attrName>
                                        </p:attrNameLst>
                                      </p:cBhvr>
                                      <p:to>
                                        <p:strVal val="visible"/>
                                      </p:to>
                                    </p:set>
                                    <p:anim calcmode="lin" valueType="num">
                                      <p:cBhvr>
                                        <p:cTn id="19" dur="500" fill="hold"/>
                                        <p:tgtEl>
                                          <p:spTgt spid="499748"/>
                                        </p:tgtEl>
                                        <p:attrNameLst>
                                          <p:attrName>ppt_w</p:attrName>
                                        </p:attrNameLst>
                                      </p:cBhvr>
                                      <p:tavLst>
                                        <p:tav tm="0">
                                          <p:val>
                                            <p:fltVal val="0"/>
                                          </p:val>
                                        </p:tav>
                                        <p:tav tm="100000">
                                          <p:val>
                                            <p:strVal val="#ppt_w"/>
                                          </p:val>
                                        </p:tav>
                                      </p:tavLst>
                                    </p:anim>
                                    <p:anim calcmode="lin" valueType="num">
                                      <p:cBhvr>
                                        <p:cTn id="20" dur="500" fill="hold"/>
                                        <p:tgtEl>
                                          <p:spTgt spid="499748"/>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99740"/>
                                        </p:tgtEl>
                                        <p:attrNameLst>
                                          <p:attrName>style.visibility</p:attrName>
                                        </p:attrNameLst>
                                      </p:cBhvr>
                                      <p:to>
                                        <p:strVal val="visible"/>
                                      </p:to>
                                    </p:set>
                                    <p:anim calcmode="lin" valueType="num">
                                      <p:cBhvr additive="base">
                                        <p:cTn id="25" dur="500" fill="hold"/>
                                        <p:tgtEl>
                                          <p:spTgt spid="499740"/>
                                        </p:tgtEl>
                                        <p:attrNameLst>
                                          <p:attrName>ppt_x</p:attrName>
                                        </p:attrNameLst>
                                      </p:cBhvr>
                                      <p:tavLst>
                                        <p:tav tm="0">
                                          <p:val>
                                            <p:strVal val="1+#ppt_w/2"/>
                                          </p:val>
                                        </p:tav>
                                        <p:tav tm="100000">
                                          <p:val>
                                            <p:strVal val="#ppt_x"/>
                                          </p:val>
                                        </p:tav>
                                      </p:tavLst>
                                    </p:anim>
                                    <p:anim calcmode="lin" valueType="num">
                                      <p:cBhvr additive="base">
                                        <p:cTn id="26" dur="500" fill="hold"/>
                                        <p:tgtEl>
                                          <p:spTgt spid="499740"/>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
                            </p:stCondLst>
                            <p:childTnLst>
                              <p:par>
                                <p:cTn id="28" presetID="2" presetClass="entr" presetSubtype="2"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0-#ppt_w/2"/>
                                          </p:val>
                                        </p:tav>
                                        <p:tav tm="100000">
                                          <p:val>
                                            <p:strVal val="#ppt_x"/>
                                          </p:val>
                                        </p:tav>
                                      </p:tavLst>
                                    </p:anim>
                                    <p:anim calcmode="lin" valueType="num">
                                      <p:cBhvr additive="base">
                                        <p:cTn id="37"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499727"/>
                                        </p:tgtEl>
                                        <p:attrNameLst>
                                          <p:attrName>style.visibility</p:attrName>
                                        </p:attrNameLst>
                                      </p:cBhvr>
                                      <p:to>
                                        <p:strVal val="visible"/>
                                      </p:to>
                                    </p:set>
                                    <p:animEffect transition="in" filter="wipe(up)">
                                      <p:cBhvr>
                                        <p:cTn id="42" dur="500"/>
                                        <p:tgtEl>
                                          <p:spTgt spid="499727"/>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677888"/>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499725"/>
                                        </p:tgtEl>
                                        <p:attrNameLst>
                                          <p:attrName>style.visibility</p:attrName>
                                        </p:attrNameLst>
                                      </p:cBhvr>
                                      <p:to>
                                        <p:strVal val="visible"/>
                                      </p:to>
                                    </p:set>
                                    <p:animEffect transition="in" filter="wipe(left)">
                                      <p:cBhvr>
                                        <p:cTn id="50" dur="500"/>
                                        <p:tgtEl>
                                          <p:spTgt spid="499725"/>
                                        </p:tgtEl>
                                      </p:cBhvr>
                                    </p:animEffect>
                                  </p:childTnLst>
                                </p:cTn>
                              </p:par>
                            </p:childTnLst>
                          </p:cTn>
                        </p:par>
                        <p:par>
                          <p:cTn id="51" fill="hold" nodeType="afterGroup">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499719"/>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0-#ppt_w/2"/>
                                          </p:val>
                                        </p:tav>
                                        <p:tav tm="100000">
                                          <p:val>
                                            <p:strVal val="#ppt_x"/>
                                          </p:val>
                                        </p:tav>
                                      </p:tavLst>
                                    </p:anim>
                                    <p:anim calcmode="lin" valueType="num">
                                      <p:cBhvr additive="base">
                                        <p:cTn id="5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499726"/>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499728"/>
                                        </p:tgtEl>
                                        <p:attrNameLst>
                                          <p:attrName>style.visibility</p:attrName>
                                        </p:attrNameLst>
                                      </p:cBhvr>
                                      <p:to>
                                        <p:strVal val="visible"/>
                                      </p:to>
                                    </p:set>
                                    <p:animEffect transition="in" filter="wipe(left)">
                                      <p:cBhvr>
                                        <p:cTn id="68" dur="500"/>
                                        <p:tgtEl>
                                          <p:spTgt spid="499728"/>
                                        </p:tgtEl>
                                      </p:cBhvr>
                                    </p:animEffect>
                                  </p:childTnLst>
                                </p:cTn>
                              </p:par>
                            </p:childTnLst>
                          </p:cTn>
                        </p:par>
                        <p:par>
                          <p:cTn id="69" fill="hold" nodeType="afterGroup">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49972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499735"/>
                                        </p:tgtEl>
                                        <p:attrNameLst>
                                          <p:attrName>style.visibility</p:attrName>
                                        </p:attrNameLst>
                                      </p:cBhvr>
                                      <p:to>
                                        <p:strVal val="visible"/>
                                      </p:to>
                                    </p:set>
                                    <p:animEffect transition="in" filter="wipe(up)">
                                      <p:cBhvr>
                                        <p:cTn id="76" dur="500"/>
                                        <p:tgtEl>
                                          <p:spTgt spid="499735"/>
                                        </p:tgtEl>
                                      </p:cBhvr>
                                    </p:animEffect>
                                  </p:childTnLst>
                                </p:cTn>
                              </p:par>
                            </p:childTnLst>
                          </p:cTn>
                        </p:par>
                        <p:par>
                          <p:cTn id="77" fill="hold" nodeType="afterGroup">
                            <p:stCondLst>
                              <p:cond delay="500"/>
                            </p:stCondLst>
                            <p:childTnLst>
                              <p:par>
                                <p:cTn id="78" presetID="1" presetClass="entr" presetSubtype="0" fill="hold" nodeType="afterEffect">
                                  <p:stCondLst>
                                    <p:cond delay="0"/>
                                  </p:stCondLst>
                                  <p:childTnLst>
                                    <p:set>
                                      <p:cBhvr>
                                        <p:cTn id="79" dur="1" fill="hold">
                                          <p:stCondLst>
                                            <p:cond delay="499"/>
                                          </p:stCondLst>
                                        </p:cTn>
                                        <p:tgtEl>
                                          <p:spTgt spid="677889"/>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2" presetClass="entr" presetSubtype="8" fill="hold" grpId="0" nodeType="clickEffect">
                                  <p:stCondLst>
                                    <p:cond delay="0"/>
                                  </p:stCondLst>
                                  <p:childTnLst>
                                    <p:set>
                                      <p:cBhvr>
                                        <p:cTn id="83" dur="1" fill="hold">
                                          <p:stCondLst>
                                            <p:cond delay="0"/>
                                          </p:stCondLst>
                                        </p:cTn>
                                        <p:tgtEl>
                                          <p:spTgt spid="499730"/>
                                        </p:tgtEl>
                                        <p:attrNameLst>
                                          <p:attrName>style.visibility</p:attrName>
                                        </p:attrNameLst>
                                      </p:cBhvr>
                                      <p:to>
                                        <p:strVal val="visible"/>
                                      </p:to>
                                    </p:set>
                                    <p:animEffect transition="in" filter="slide(fromLeft)">
                                      <p:cBhvr>
                                        <p:cTn id="84" dur="500"/>
                                        <p:tgtEl>
                                          <p:spTgt spid="499730"/>
                                        </p:tgtEl>
                                      </p:cBhvr>
                                    </p:animEffect>
                                  </p:childTnLst>
                                </p:cTn>
                              </p:par>
                            </p:childTnLst>
                          </p:cTn>
                        </p:par>
                        <p:par>
                          <p:cTn id="85" fill="hold" nodeType="afterGroup">
                            <p:stCondLst>
                              <p:cond delay="500"/>
                            </p:stCondLst>
                            <p:childTnLst>
                              <p:par>
                                <p:cTn id="86" presetID="1" presetClass="entr" presetSubtype="0" fill="hold" grpId="0" nodeType="afterEffect">
                                  <p:stCondLst>
                                    <p:cond delay="0"/>
                                  </p:stCondLst>
                                  <p:childTnLst>
                                    <p:set>
                                      <p:cBhvr>
                                        <p:cTn id="87" dur="1" fill="hold">
                                          <p:stCondLst>
                                            <p:cond delay="499"/>
                                          </p:stCondLst>
                                        </p:cTn>
                                        <p:tgtEl>
                                          <p:spTgt spid="499731"/>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499750"/>
                                        </p:tgtEl>
                                        <p:attrNameLst>
                                          <p:attrName>style.visibility</p:attrName>
                                        </p:attrNameLst>
                                      </p:cBhvr>
                                      <p:to>
                                        <p:strVal val="visible"/>
                                      </p:to>
                                    </p:set>
                                    <p:anim calcmode="lin" valueType="num">
                                      <p:cBhvr additive="base">
                                        <p:cTn id="92" dur="500" fill="hold"/>
                                        <p:tgtEl>
                                          <p:spTgt spid="499750"/>
                                        </p:tgtEl>
                                        <p:attrNameLst>
                                          <p:attrName>ppt_x</p:attrName>
                                        </p:attrNameLst>
                                      </p:cBhvr>
                                      <p:tavLst>
                                        <p:tav tm="0">
                                          <p:val>
                                            <p:strVal val="#ppt_x"/>
                                          </p:val>
                                        </p:tav>
                                        <p:tav tm="100000">
                                          <p:val>
                                            <p:strVal val="#ppt_x"/>
                                          </p:val>
                                        </p:tav>
                                      </p:tavLst>
                                    </p:anim>
                                    <p:anim calcmode="lin" valueType="num">
                                      <p:cBhvr additive="base">
                                        <p:cTn id="93" dur="500" fill="hold"/>
                                        <p:tgtEl>
                                          <p:spTgt spid="499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autoUpdateAnimBg="0"/>
      <p:bldP spid="499719" grpId="0" autoUpdateAnimBg="0"/>
      <p:bldP spid="499726" grpId="0" animBg="1"/>
      <p:bldP spid="499729" grpId="0" autoUpdateAnimBg="0"/>
      <p:bldP spid="499730" grpId="0" animBg="1"/>
      <p:bldP spid="499731" grpId="0" autoUpdateAnimBg="0"/>
      <p:bldP spid="499740" grpId="0" autoUpdateAnimBg="0"/>
      <p:bldP spid="499748" grpId="0" animBg="1"/>
      <p:bldP spid="499750"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8D453625-28F8-4D8A-A618-3EB75FF73B3D}"/>
              </a:ext>
            </a:extLst>
          </p:cNvPr>
          <p:cNvSpPr>
            <a:spLocks noGrp="1" noChangeArrowheads="1"/>
          </p:cNvSpPr>
          <p:nvPr>
            <p:ph type="title"/>
          </p:nvPr>
        </p:nvSpPr>
        <p:spPr>
          <a:xfrm>
            <a:off x="685800" y="198438"/>
            <a:ext cx="7772400" cy="823912"/>
          </a:xfrm>
        </p:spPr>
        <p:txBody>
          <a:bodyPr/>
          <a:lstStyle/>
          <a:p>
            <a:pPr eaLnBrk="1" hangingPunct="1"/>
            <a:r>
              <a:rPr lang="zh-CN" altLang="en-US" sz="4800" b="1">
                <a:ea typeface="楷体_GB2312" pitchFamily="49" charset="-122"/>
              </a:rPr>
              <a:t>闭口系统内能的</a:t>
            </a:r>
            <a:r>
              <a:rPr lang="en-US" altLang="zh-CN" b="1" i="1">
                <a:latin typeface="Times New Roman" panose="02020603050405020304" pitchFamily="18" charset="0"/>
                <a:ea typeface="楷体_GB2312" pitchFamily="49" charset="-122"/>
              </a:rPr>
              <a:t>Ex</a:t>
            </a:r>
            <a:r>
              <a:rPr kumimoji="1" lang="zh-CN" altLang="en-US" sz="4800" b="1">
                <a:latin typeface="Times New Roman" panose="02020603050405020304" pitchFamily="18" charset="0"/>
                <a:ea typeface="楷体_GB2312" pitchFamily="49" charset="-122"/>
              </a:rPr>
              <a:t>与</a:t>
            </a:r>
            <a:r>
              <a:rPr kumimoji="1" lang="en-US" altLang="zh-CN" sz="4800" b="1" i="1">
                <a:latin typeface="Times New Roman" panose="02020603050405020304" pitchFamily="18" charset="0"/>
              </a:rPr>
              <a:t>An</a:t>
            </a:r>
            <a:endParaRPr lang="en-US" altLang="zh-CN" b="1">
              <a:latin typeface="Times New Roman" panose="02020603050405020304" pitchFamily="18" charset="0"/>
              <a:ea typeface="楷体_GB2312" pitchFamily="49" charset="-122"/>
            </a:endParaRPr>
          </a:p>
        </p:txBody>
      </p:sp>
      <p:graphicFrame>
        <p:nvGraphicFramePr>
          <p:cNvPr id="169987" name="Object 0">
            <a:extLst>
              <a:ext uri="{FF2B5EF4-FFF2-40B4-BE49-F238E27FC236}">
                <a16:creationId xmlns:a16="http://schemas.microsoft.com/office/drawing/2014/main" id="{9DD872A7-04A6-4BDF-9318-0383C63F1E41}"/>
              </a:ext>
            </a:extLst>
          </p:cNvPr>
          <p:cNvGraphicFramePr>
            <a:graphicFrameLocks noChangeAspect="1"/>
          </p:cNvGraphicFramePr>
          <p:nvPr/>
        </p:nvGraphicFramePr>
        <p:xfrm>
          <a:off x="6705600" y="3810000"/>
          <a:ext cx="820738" cy="750888"/>
        </p:xfrm>
        <a:graphic>
          <a:graphicData uri="http://schemas.openxmlformats.org/presentationml/2006/ole">
            <mc:AlternateContent xmlns:mc="http://schemas.openxmlformats.org/markup-compatibility/2006">
              <mc:Choice xmlns:v="urn:schemas-microsoft-com:vml" Requires="v">
                <p:oleObj spid="_x0000_s170120" name="Equation" r:id="rId4" imgW="273248" imgH="247786" progId="Equation.DSMT4">
                  <p:embed/>
                </p:oleObj>
              </mc:Choice>
              <mc:Fallback>
                <p:oleObj name="Equation" r:id="rId4" imgW="273248" imgH="247786"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810000"/>
                        <a:ext cx="820738"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9988" name="Rectangle 5">
            <a:extLst>
              <a:ext uri="{FF2B5EF4-FFF2-40B4-BE49-F238E27FC236}">
                <a16:creationId xmlns:a16="http://schemas.microsoft.com/office/drawing/2014/main" id="{F60E2BD6-D97A-494D-89F2-32218BCF07EB}"/>
              </a:ext>
            </a:extLst>
          </p:cNvPr>
          <p:cNvSpPr>
            <a:spLocks noChangeArrowheads="1"/>
          </p:cNvSpPr>
          <p:nvPr/>
        </p:nvSpPr>
        <p:spPr bwMode="auto">
          <a:xfrm>
            <a:off x="7848600" y="30480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a:t>
            </a:r>
            <a:endParaRPr kumimoji="0" lang="en-US" altLang="zh-CN" b="0">
              <a:solidFill>
                <a:schemeClr val="tx2"/>
              </a:solidFill>
              <a:latin typeface="Times New Roman" panose="02020603050405020304" pitchFamily="18" charset="0"/>
            </a:endParaRPr>
          </a:p>
        </p:txBody>
      </p:sp>
      <p:grpSp>
        <p:nvGrpSpPr>
          <p:cNvPr id="169989" name="Group 6">
            <a:extLst>
              <a:ext uri="{FF2B5EF4-FFF2-40B4-BE49-F238E27FC236}">
                <a16:creationId xmlns:a16="http://schemas.microsoft.com/office/drawing/2014/main" id="{795B61D9-31E0-4DFE-9D7D-499504D39F04}"/>
              </a:ext>
            </a:extLst>
          </p:cNvPr>
          <p:cNvGrpSpPr>
            <a:grpSpLocks/>
          </p:cNvGrpSpPr>
          <p:nvPr/>
        </p:nvGrpSpPr>
        <p:grpSpPr bwMode="auto">
          <a:xfrm>
            <a:off x="6096000" y="2590800"/>
            <a:ext cx="1752600" cy="990600"/>
            <a:chOff x="3840" y="1632"/>
            <a:chExt cx="1104" cy="624"/>
          </a:xfrm>
        </p:grpSpPr>
        <p:sp>
          <p:nvSpPr>
            <p:cNvPr id="170013" name="Line 7">
              <a:extLst>
                <a:ext uri="{FF2B5EF4-FFF2-40B4-BE49-F238E27FC236}">
                  <a16:creationId xmlns:a16="http://schemas.microsoft.com/office/drawing/2014/main" id="{F1E7A947-2FD6-4ECD-9E07-9FEC48A4DECD}"/>
                </a:ext>
              </a:extLst>
            </p:cNvPr>
            <p:cNvSpPr>
              <a:spLocks noChangeShapeType="1"/>
            </p:cNvSpPr>
            <p:nvPr/>
          </p:nvSpPr>
          <p:spPr bwMode="auto">
            <a:xfrm>
              <a:off x="3840" y="1632"/>
              <a:ext cx="110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014" name="Line 8">
              <a:extLst>
                <a:ext uri="{FF2B5EF4-FFF2-40B4-BE49-F238E27FC236}">
                  <a16:creationId xmlns:a16="http://schemas.microsoft.com/office/drawing/2014/main" id="{DC88E04B-2105-4149-844D-EF656B5448D7}"/>
                </a:ext>
              </a:extLst>
            </p:cNvPr>
            <p:cNvSpPr>
              <a:spLocks noChangeShapeType="1"/>
            </p:cNvSpPr>
            <p:nvPr/>
          </p:nvSpPr>
          <p:spPr bwMode="auto">
            <a:xfrm>
              <a:off x="3840" y="1632"/>
              <a:ext cx="0" cy="6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015" name="Line 9">
              <a:extLst>
                <a:ext uri="{FF2B5EF4-FFF2-40B4-BE49-F238E27FC236}">
                  <a16:creationId xmlns:a16="http://schemas.microsoft.com/office/drawing/2014/main" id="{84279421-A6BF-4D80-9ADE-C34478C48EAC}"/>
                </a:ext>
              </a:extLst>
            </p:cNvPr>
            <p:cNvSpPr>
              <a:spLocks noChangeShapeType="1"/>
            </p:cNvSpPr>
            <p:nvPr/>
          </p:nvSpPr>
          <p:spPr bwMode="auto">
            <a:xfrm>
              <a:off x="3840" y="2256"/>
              <a:ext cx="110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016" name="Rectangle 10">
              <a:extLst>
                <a:ext uri="{FF2B5EF4-FFF2-40B4-BE49-F238E27FC236}">
                  <a16:creationId xmlns:a16="http://schemas.microsoft.com/office/drawing/2014/main" id="{9D658EF9-E4D0-4360-AFD2-A9D6F30DF04F}"/>
                </a:ext>
              </a:extLst>
            </p:cNvPr>
            <p:cNvSpPr>
              <a:spLocks noChangeArrowheads="1"/>
            </p:cNvSpPr>
            <p:nvPr/>
          </p:nvSpPr>
          <p:spPr bwMode="auto">
            <a:xfrm>
              <a:off x="4416" y="1632"/>
              <a:ext cx="144" cy="62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70017" name="Rectangle 11">
              <a:extLst>
                <a:ext uri="{FF2B5EF4-FFF2-40B4-BE49-F238E27FC236}">
                  <a16:creationId xmlns:a16="http://schemas.microsoft.com/office/drawing/2014/main" id="{4F260A11-8793-4767-B862-D37AF291DDC9}"/>
                </a:ext>
              </a:extLst>
            </p:cNvPr>
            <p:cNvSpPr>
              <a:spLocks noChangeArrowheads="1"/>
            </p:cNvSpPr>
            <p:nvPr/>
          </p:nvSpPr>
          <p:spPr bwMode="auto">
            <a:xfrm>
              <a:off x="4560" y="1920"/>
              <a:ext cx="288" cy="9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sp>
        <p:nvSpPr>
          <p:cNvPr id="169990" name="Line 12">
            <a:extLst>
              <a:ext uri="{FF2B5EF4-FFF2-40B4-BE49-F238E27FC236}">
                <a16:creationId xmlns:a16="http://schemas.microsoft.com/office/drawing/2014/main" id="{882C31CC-3D85-4C5A-BFD5-465D47C06F15}"/>
              </a:ext>
            </a:extLst>
          </p:cNvPr>
          <p:cNvSpPr>
            <a:spLocks noChangeShapeType="1"/>
          </p:cNvSpPr>
          <p:nvPr/>
        </p:nvSpPr>
        <p:spPr bwMode="auto">
          <a:xfrm>
            <a:off x="7848600" y="3124200"/>
            <a:ext cx="381000" cy="0"/>
          </a:xfrm>
          <a:prstGeom prst="line">
            <a:avLst/>
          </a:prstGeom>
          <a:noFill/>
          <a:ln w="381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991" name="Oval 13">
            <a:extLst>
              <a:ext uri="{FF2B5EF4-FFF2-40B4-BE49-F238E27FC236}">
                <a16:creationId xmlns:a16="http://schemas.microsoft.com/office/drawing/2014/main" id="{EEBE8AAB-6A3E-4F36-8035-473D5F0F1787}"/>
              </a:ext>
            </a:extLst>
          </p:cNvPr>
          <p:cNvSpPr>
            <a:spLocks noChangeArrowheads="1"/>
          </p:cNvSpPr>
          <p:nvPr/>
        </p:nvSpPr>
        <p:spPr bwMode="auto">
          <a:xfrm>
            <a:off x="6324600" y="4572000"/>
            <a:ext cx="533400" cy="5334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69992" name="Line 14">
            <a:extLst>
              <a:ext uri="{FF2B5EF4-FFF2-40B4-BE49-F238E27FC236}">
                <a16:creationId xmlns:a16="http://schemas.microsoft.com/office/drawing/2014/main" id="{0EF54F93-FFE2-4E25-B86D-83EC34E38FDC}"/>
              </a:ext>
            </a:extLst>
          </p:cNvPr>
          <p:cNvSpPr>
            <a:spLocks noChangeShapeType="1"/>
          </p:cNvSpPr>
          <p:nvPr/>
        </p:nvSpPr>
        <p:spPr bwMode="auto">
          <a:xfrm>
            <a:off x="6629400" y="3581400"/>
            <a:ext cx="0" cy="990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993" name="Line 15">
            <a:extLst>
              <a:ext uri="{FF2B5EF4-FFF2-40B4-BE49-F238E27FC236}">
                <a16:creationId xmlns:a16="http://schemas.microsoft.com/office/drawing/2014/main" id="{A4BC5233-A992-4CC3-8E2A-EF98D94AE8D5}"/>
              </a:ext>
            </a:extLst>
          </p:cNvPr>
          <p:cNvSpPr>
            <a:spLocks noChangeShapeType="1"/>
          </p:cNvSpPr>
          <p:nvPr/>
        </p:nvSpPr>
        <p:spPr bwMode="auto">
          <a:xfrm>
            <a:off x="6858000" y="4876800"/>
            <a:ext cx="457200" cy="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994" name="Rectangle 16">
            <a:extLst>
              <a:ext uri="{FF2B5EF4-FFF2-40B4-BE49-F238E27FC236}">
                <a16:creationId xmlns:a16="http://schemas.microsoft.com/office/drawing/2014/main" id="{5BADC793-BCDF-4A4B-ADF4-1C1B50843948}"/>
              </a:ext>
            </a:extLst>
          </p:cNvPr>
          <p:cNvSpPr>
            <a:spLocks noChangeArrowheads="1"/>
          </p:cNvSpPr>
          <p:nvPr/>
        </p:nvSpPr>
        <p:spPr bwMode="auto">
          <a:xfrm>
            <a:off x="7467600" y="45720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 ’</a:t>
            </a:r>
            <a:endParaRPr kumimoji="0" lang="en-US" altLang="zh-CN" b="0">
              <a:solidFill>
                <a:schemeClr val="tx2"/>
              </a:solidFill>
              <a:latin typeface="Times New Roman" panose="02020603050405020304" pitchFamily="18" charset="0"/>
            </a:endParaRPr>
          </a:p>
        </p:txBody>
      </p:sp>
      <p:sp>
        <p:nvSpPr>
          <p:cNvPr id="169995" name="AutoShape 17">
            <a:extLst>
              <a:ext uri="{FF2B5EF4-FFF2-40B4-BE49-F238E27FC236}">
                <a16:creationId xmlns:a16="http://schemas.microsoft.com/office/drawing/2014/main" id="{F433058B-10E9-481F-839F-FE86C157810C}"/>
              </a:ext>
            </a:extLst>
          </p:cNvPr>
          <p:cNvSpPr>
            <a:spLocks/>
          </p:cNvSpPr>
          <p:nvPr/>
        </p:nvSpPr>
        <p:spPr bwMode="auto">
          <a:xfrm>
            <a:off x="8270875" y="3308350"/>
            <a:ext cx="111125" cy="1644650"/>
          </a:xfrm>
          <a:prstGeom prst="rightBrace">
            <a:avLst>
              <a:gd name="adj1" fmla="val 123333"/>
              <a:gd name="adj2" fmla="val 50000"/>
            </a:avLst>
          </a:pr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69996" name="Rectangle 18">
            <a:extLst>
              <a:ext uri="{FF2B5EF4-FFF2-40B4-BE49-F238E27FC236}">
                <a16:creationId xmlns:a16="http://schemas.microsoft.com/office/drawing/2014/main" id="{F46B4BAD-43A6-44B2-8E3B-AB5FACCB5F25}"/>
              </a:ext>
            </a:extLst>
          </p:cNvPr>
          <p:cNvSpPr>
            <a:spLocks noChangeArrowheads="1"/>
          </p:cNvSpPr>
          <p:nvPr/>
        </p:nvSpPr>
        <p:spPr bwMode="auto">
          <a:xfrm>
            <a:off x="8305800" y="38100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 ’’</a:t>
            </a:r>
            <a:endParaRPr kumimoji="0" lang="en-US" altLang="zh-CN" b="0">
              <a:solidFill>
                <a:schemeClr val="tx2"/>
              </a:solidFill>
              <a:latin typeface="Times New Roman" panose="02020603050405020304" pitchFamily="18" charset="0"/>
            </a:endParaRPr>
          </a:p>
        </p:txBody>
      </p:sp>
      <p:grpSp>
        <p:nvGrpSpPr>
          <p:cNvPr id="169997" name="Group 19">
            <a:extLst>
              <a:ext uri="{FF2B5EF4-FFF2-40B4-BE49-F238E27FC236}">
                <a16:creationId xmlns:a16="http://schemas.microsoft.com/office/drawing/2014/main" id="{415AEF30-32B4-42DA-9392-E4B96A036795}"/>
              </a:ext>
            </a:extLst>
          </p:cNvPr>
          <p:cNvGrpSpPr>
            <a:grpSpLocks/>
          </p:cNvGrpSpPr>
          <p:nvPr/>
        </p:nvGrpSpPr>
        <p:grpSpPr bwMode="auto">
          <a:xfrm>
            <a:off x="5943600" y="5715000"/>
            <a:ext cx="1371600" cy="609600"/>
            <a:chOff x="3744" y="3600"/>
            <a:chExt cx="864" cy="384"/>
          </a:xfrm>
        </p:grpSpPr>
        <p:sp>
          <p:nvSpPr>
            <p:cNvPr id="170009" name="Rectangle 20">
              <a:extLst>
                <a:ext uri="{FF2B5EF4-FFF2-40B4-BE49-F238E27FC236}">
                  <a16:creationId xmlns:a16="http://schemas.microsoft.com/office/drawing/2014/main" id="{147B820F-DC94-440D-B896-5B551E48A0D1}"/>
                </a:ext>
              </a:extLst>
            </p:cNvPr>
            <p:cNvSpPr>
              <a:spLocks noChangeArrowheads="1"/>
            </p:cNvSpPr>
            <p:nvPr/>
          </p:nvSpPr>
          <p:spPr bwMode="auto">
            <a:xfrm>
              <a:off x="4032" y="3648"/>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170010" name="Line 21">
              <a:extLst>
                <a:ext uri="{FF2B5EF4-FFF2-40B4-BE49-F238E27FC236}">
                  <a16:creationId xmlns:a16="http://schemas.microsoft.com/office/drawing/2014/main" id="{1E64F807-7D3A-49E9-A54B-5C549535F4C1}"/>
                </a:ext>
              </a:extLst>
            </p:cNvPr>
            <p:cNvSpPr>
              <a:spLocks noChangeShapeType="1"/>
            </p:cNvSpPr>
            <p:nvPr/>
          </p:nvSpPr>
          <p:spPr bwMode="auto">
            <a:xfrm>
              <a:off x="3744"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011" name="Line 22">
              <a:extLst>
                <a:ext uri="{FF2B5EF4-FFF2-40B4-BE49-F238E27FC236}">
                  <a16:creationId xmlns:a16="http://schemas.microsoft.com/office/drawing/2014/main" id="{515DA1B2-9462-4DC1-B192-59651DD434A2}"/>
                </a:ext>
              </a:extLst>
            </p:cNvPr>
            <p:cNvSpPr>
              <a:spLocks noChangeShapeType="1"/>
            </p:cNvSpPr>
            <p:nvPr/>
          </p:nvSpPr>
          <p:spPr bwMode="auto">
            <a:xfrm>
              <a:off x="4608"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012" name="Line 23">
              <a:extLst>
                <a:ext uri="{FF2B5EF4-FFF2-40B4-BE49-F238E27FC236}">
                  <a16:creationId xmlns:a16="http://schemas.microsoft.com/office/drawing/2014/main" id="{584BB1D4-0FA0-4D5B-93B4-CE73F9915A95}"/>
                </a:ext>
              </a:extLst>
            </p:cNvPr>
            <p:cNvSpPr>
              <a:spLocks noChangeShapeType="1"/>
            </p:cNvSpPr>
            <p:nvPr/>
          </p:nvSpPr>
          <p:spPr bwMode="auto">
            <a:xfrm>
              <a:off x="3744" y="3600"/>
              <a:ext cx="86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9998" name="Line 24">
            <a:extLst>
              <a:ext uri="{FF2B5EF4-FFF2-40B4-BE49-F238E27FC236}">
                <a16:creationId xmlns:a16="http://schemas.microsoft.com/office/drawing/2014/main" id="{925B88E4-B661-4F6E-AB59-4F4B729687DE}"/>
              </a:ext>
            </a:extLst>
          </p:cNvPr>
          <p:cNvSpPr>
            <a:spLocks noChangeShapeType="1"/>
          </p:cNvSpPr>
          <p:nvPr/>
        </p:nvSpPr>
        <p:spPr bwMode="auto">
          <a:xfrm>
            <a:off x="6629400" y="5105400"/>
            <a:ext cx="0" cy="609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9999" name="Object 1">
            <a:extLst>
              <a:ext uri="{FF2B5EF4-FFF2-40B4-BE49-F238E27FC236}">
                <a16:creationId xmlns:a16="http://schemas.microsoft.com/office/drawing/2014/main" id="{DFD38C24-A766-40A1-912C-831938697988}"/>
              </a:ext>
            </a:extLst>
          </p:cNvPr>
          <p:cNvGraphicFramePr>
            <a:graphicFrameLocks noChangeAspect="1"/>
          </p:cNvGraphicFramePr>
          <p:nvPr/>
        </p:nvGraphicFramePr>
        <p:xfrm>
          <a:off x="6735763" y="4953000"/>
          <a:ext cx="933450" cy="752475"/>
        </p:xfrm>
        <a:graphic>
          <a:graphicData uri="http://schemas.openxmlformats.org/presentationml/2006/ole">
            <mc:AlternateContent xmlns:mc="http://schemas.openxmlformats.org/markup-compatibility/2006">
              <mc:Choice xmlns:v="urn:schemas-microsoft-com:vml" Requires="v">
                <p:oleObj spid="_x0000_s170121" name="Equation" r:id="rId6" imgW="311233" imgH="247786" progId="Equation.DSMT4">
                  <p:embed/>
                </p:oleObj>
              </mc:Choice>
              <mc:Fallback>
                <p:oleObj name="Equation" r:id="rId6" imgW="311233" imgH="247786"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5763" y="4953000"/>
                        <a:ext cx="93345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8963" name="Rectangle 35">
            <a:extLst>
              <a:ext uri="{FF2B5EF4-FFF2-40B4-BE49-F238E27FC236}">
                <a16:creationId xmlns:a16="http://schemas.microsoft.com/office/drawing/2014/main" id="{2C71C53F-A65B-4631-B5A4-68C1B2515ABD}"/>
              </a:ext>
            </a:extLst>
          </p:cNvPr>
          <p:cNvSpPr>
            <a:spLocks noChangeArrowheads="1"/>
          </p:cNvSpPr>
          <p:nvPr/>
        </p:nvSpPr>
        <p:spPr bwMode="auto">
          <a:xfrm>
            <a:off x="304800" y="1143000"/>
            <a:ext cx="2322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热一律：</a:t>
            </a:r>
          </a:p>
        </p:txBody>
      </p:sp>
      <p:graphicFrame>
        <p:nvGraphicFramePr>
          <p:cNvPr id="678914" name="Object 2">
            <a:extLst>
              <a:ext uri="{FF2B5EF4-FFF2-40B4-BE49-F238E27FC236}">
                <a16:creationId xmlns:a16="http://schemas.microsoft.com/office/drawing/2014/main" id="{2E77EE78-3D0F-428E-9A91-016786416159}"/>
              </a:ext>
            </a:extLst>
          </p:cNvPr>
          <p:cNvGraphicFramePr>
            <a:graphicFrameLocks noChangeAspect="1"/>
          </p:cNvGraphicFramePr>
          <p:nvPr/>
        </p:nvGraphicFramePr>
        <p:xfrm>
          <a:off x="558800" y="1700213"/>
          <a:ext cx="3557588" cy="755650"/>
        </p:xfrm>
        <a:graphic>
          <a:graphicData uri="http://schemas.openxmlformats.org/presentationml/2006/ole">
            <mc:AlternateContent xmlns:mc="http://schemas.openxmlformats.org/markup-compatibility/2006">
              <mc:Choice xmlns:v="urn:schemas-microsoft-com:vml" Requires="v">
                <p:oleObj spid="_x0000_s170122" name="Equation" r:id="rId8" imgW="1276382" imgH="247786" progId="Equation.DSMT4">
                  <p:embed/>
                </p:oleObj>
              </mc:Choice>
              <mc:Fallback>
                <p:oleObj name="Equation" r:id="rId8" imgW="1276382" imgH="247786" progId="Equation.DSMT4">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00" y="1700213"/>
                        <a:ext cx="3557588" cy="7556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8965" name="Rectangle 37">
            <a:extLst>
              <a:ext uri="{FF2B5EF4-FFF2-40B4-BE49-F238E27FC236}">
                <a16:creationId xmlns:a16="http://schemas.microsoft.com/office/drawing/2014/main" id="{67BC692D-1C53-414F-9E3E-D7F3726377C3}"/>
              </a:ext>
            </a:extLst>
          </p:cNvPr>
          <p:cNvSpPr>
            <a:spLocks noChangeArrowheads="1"/>
          </p:cNvSpPr>
          <p:nvPr/>
        </p:nvSpPr>
        <p:spPr bwMode="auto">
          <a:xfrm>
            <a:off x="304800" y="2636838"/>
            <a:ext cx="2971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热二律：</a:t>
            </a:r>
          </a:p>
        </p:txBody>
      </p:sp>
      <p:graphicFrame>
        <p:nvGraphicFramePr>
          <p:cNvPr id="678915" name="Object 3">
            <a:extLst>
              <a:ext uri="{FF2B5EF4-FFF2-40B4-BE49-F238E27FC236}">
                <a16:creationId xmlns:a16="http://schemas.microsoft.com/office/drawing/2014/main" id="{52763BDC-0C50-4667-A978-4481F54B719F}"/>
              </a:ext>
            </a:extLst>
          </p:cNvPr>
          <p:cNvGraphicFramePr>
            <a:graphicFrameLocks noChangeAspect="1"/>
          </p:cNvGraphicFramePr>
          <p:nvPr/>
        </p:nvGraphicFramePr>
        <p:xfrm>
          <a:off x="304800" y="3213100"/>
          <a:ext cx="4681538" cy="1370013"/>
        </p:xfrm>
        <a:graphic>
          <a:graphicData uri="http://schemas.openxmlformats.org/presentationml/2006/ole">
            <mc:AlternateContent xmlns:mc="http://schemas.openxmlformats.org/markup-compatibility/2006">
              <mc:Choice xmlns:v="urn:schemas-microsoft-com:vml" Requires="v">
                <p:oleObj spid="_x0000_s170123" name="Equation" r:id="rId10" imgW="1695444" imgH="476386" progId="Equation.DSMT4">
                  <p:embed/>
                </p:oleObj>
              </mc:Choice>
              <mc:Fallback>
                <p:oleObj name="Equation" r:id="rId10" imgW="1695444" imgH="476386" progId="Equation.DSMT4">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3213100"/>
                        <a:ext cx="4681538" cy="13700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8916" name="Object 4">
            <a:extLst>
              <a:ext uri="{FF2B5EF4-FFF2-40B4-BE49-F238E27FC236}">
                <a16:creationId xmlns:a16="http://schemas.microsoft.com/office/drawing/2014/main" id="{773BD7CE-9996-46F7-BB28-9309A467E89F}"/>
              </a:ext>
            </a:extLst>
          </p:cNvPr>
          <p:cNvGraphicFramePr>
            <a:graphicFrameLocks noChangeAspect="1"/>
          </p:cNvGraphicFramePr>
          <p:nvPr/>
        </p:nvGraphicFramePr>
        <p:xfrm>
          <a:off x="592138" y="4652963"/>
          <a:ext cx="3062287" cy="752475"/>
        </p:xfrm>
        <a:graphic>
          <a:graphicData uri="http://schemas.openxmlformats.org/presentationml/2006/ole">
            <mc:AlternateContent xmlns:mc="http://schemas.openxmlformats.org/markup-compatibility/2006">
              <mc:Choice xmlns:v="urn:schemas-microsoft-com:vml" Requires="v">
                <p:oleObj spid="_x0000_s170124" name="Equation" r:id="rId12" imgW="1098710" imgH="247786" progId="Equation.DSMT4">
                  <p:embed/>
                </p:oleObj>
              </mc:Choice>
              <mc:Fallback>
                <p:oleObj name="Equation" r:id="rId12" imgW="1098710" imgH="247786"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38" y="4652963"/>
                        <a:ext cx="3062287" cy="75247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8917" name="Object 5">
            <a:extLst>
              <a:ext uri="{FF2B5EF4-FFF2-40B4-BE49-F238E27FC236}">
                <a16:creationId xmlns:a16="http://schemas.microsoft.com/office/drawing/2014/main" id="{7DAFC60D-1B87-4D11-AEE1-FE6DFE5B629E}"/>
              </a:ext>
            </a:extLst>
          </p:cNvPr>
          <p:cNvGraphicFramePr>
            <a:graphicFrameLocks noChangeAspect="1"/>
          </p:cNvGraphicFramePr>
          <p:nvPr/>
        </p:nvGraphicFramePr>
        <p:xfrm>
          <a:off x="498475" y="5445125"/>
          <a:ext cx="4418013" cy="684213"/>
        </p:xfrm>
        <a:graphic>
          <a:graphicData uri="http://schemas.openxmlformats.org/presentationml/2006/ole">
            <mc:AlternateContent xmlns:mc="http://schemas.openxmlformats.org/markup-compatibility/2006">
              <mc:Choice xmlns:v="urn:schemas-microsoft-com:vml" Requires="v">
                <p:oleObj spid="_x0000_s170125" name="Equation" r:id="rId14" imgW="1593742" imgH="222069" progId="Equation.DSMT4">
                  <p:embed/>
                </p:oleObj>
              </mc:Choice>
              <mc:Fallback>
                <p:oleObj name="Equation" r:id="rId14" imgW="1593742" imgH="222069" progId="Equation.DSMT4">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8475" y="5445125"/>
                        <a:ext cx="4418013" cy="6842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8969" name="Oval 41">
            <a:extLst>
              <a:ext uri="{FF2B5EF4-FFF2-40B4-BE49-F238E27FC236}">
                <a16:creationId xmlns:a16="http://schemas.microsoft.com/office/drawing/2014/main" id="{E724D35E-8A53-43A6-AA39-552D78DD4E8C}"/>
              </a:ext>
            </a:extLst>
          </p:cNvPr>
          <p:cNvSpPr>
            <a:spLocks noChangeArrowheads="1"/>
          </p:cNvSpPr>
          <p:nvPr/>
        </p:nvSpPr>
        <p:spPr bwMode="auto">
          <a:xfrm>
            <a:off x="5715000" y="2057400"/>
            <a:ext cx="2819400" cy="3505200"/>
          </a:xfrm>
          <a:prstGeom prst="ellipse">
            <a:avLst/>
          </a:prstGeom>
          <a:noFill/>
          <a:ln w="31750">
            <a:solidFill>
              <a:srgbClr val="00FF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508970" name="Oval 42">
            <a:extLst>
              <a:ext uri="{FF2B5EF4-FFF2-40B4-BE49-F238E27FC236}">
                <a16:creationId xmlns:a16="http://schemas.microsoft.com/office/drawing/2014/main" id="{F80D6949-03A1-47B9-90E3-65C6AF40ECDD}"/>
              </a:ext>
            </a:extLst>
          </p:cNvPr>
          <p:cNvSpPr>
            <a:spLocks noChangeArrowheads="1"/>
          </p:cNvSpPr>
          <p:nvPr/>
        </p:nvSpPr>
        <p:spPr bwMode="auto">
          <a:xfrm>
            <a:off x="5334000" y="1981200"/>
            <a:ext cx="3429000" cy="4495800"/>
          </a:xfrm>
          <a:prstGeom prst="ellipse">
            <a:avLst/>
          </a:prstGeom>
          <a:noFill/>
          <a:ln w="38100">
            <a:solidFill>
              <a:srgbClr val="00FF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508971" name="Oval 43">
            <a:extLst>
              <a:ext uri="{FF2B5EF4-FFF2-40B4-BE49-F238E27FC236}">
                <a16:creationId xmlns:a16="http://schemas.microsoft.com/office/drawing/2014/main" id="{C0946DB9-4297-4523-823D-3DB9E209D6BF}"/>
              </a:ext>
            </a:extLst>
          </p:cNvPr>
          <p:cNvSpPr>
            <a:spLocks noChangeArrowheads="1"/>
          </p:cNvSpPr>
          <p:nvPr/>
        </p:nvSpPr>
        <p:spPr bwMode="auto">
          <a:xfrm>
            <a:off x="5715000" y="2057400"/>
            <a:ext cx="2819400" cy="3505200"/>
          </a:xfrm>
          <a:prstGeom prst="ellipse">
            <a:avLst/>
          </a:prstGeom>
          <a:noFill/>
          <a:ln w="31750">
            <a:solidFill>
              <a:schemeClr val="bg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08969"/>
                                        </p:tgtEl>
                                        <p:attrNameLst>
                                          <p:attrName>style.visibility</p:attrName>
                                        </p:attrNameLst>
                                      </p:cBhvr>
                                      <p:to>
                                        <p:strVal val="visible"/>
                                      </p:to>
                                    </p:set>
                                    <p:anim calcmode="lin" valueType="num">
                                      <p:cBhvr>
                                        <p:cTn id="7" dur="500" fill="hold"/>
                                        <p:tgtEl>
                                          <p:spTgt spid="508969"/>
                                        </p:tgtEl>
                                        <p:attrNameLst>
                                          <p:attrName>ppt_w</p:attrName>
                                        </p:attrNameLst>
                                      </p:cBhvr>
                                      <p:tavLst>
                                        <p:tav tm="0">
                                          <p:val>
                                            <p:fltVal val="0"/>
                                          </p:val>
                                        </p:tav>
                                        <p:tav tm="100000">
                                          <p:val>
                                            <p:strVal val="#ppt_w"/>
                                          </p:val>
                                        </p:tav>
                                      </p:tavLst>
                                    </p:anim>
                                    <p:anim calcmode="lin" valueType="num">
                                      <p:cBhvr>
                                        <p:cTn id="8" dur="500" fill="hold"/>
                                        <p:tgtEl>
                                          <p:spTgt spid="508969"/>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8963"/>
                                        </p:tgtEl>
                                        <p:attrNameLst>
                                          <p:attrName>style.visibility</p:attrName>
                                        </p:attrNameLst>
                                      </p:cBhvr>
                                      <p:to>
                                        <p:strVal val="visible"/>
                                      </p:to>
                                    </p:set>
                                    <p:anim calcmode="lin" valueType="num">
                                      <p:cBhvr additive="base">
                                        <p:cTn id="13" dur="500" fill="hold"/>
                                        <p:tgtEl>
                                          <p:spTgt spid="508963"/>
                                        </p:tgtEl>
                                        <p:attrNameLst>
                                          <p:attrName>ppt_x</p:attrName>
                                        </p:attrNameLst>
                                      </p:cBhvr>
                                      <p:tavLst>
                                        <p:tav tm="0">
                                          <p:val>
                                            <p:strVal val="0-#ppt_w/2"/>
                                          </p:val>
                                        </p:tav>
                                        <p:tav tm="100000">
                                          <p:val>
                                            <p:strVal val="#ppt_x"/>
                                          </p:val>
                                        </p:tav>
                                      </p:tavLst>
                                    </p:anim>
                                    <p:anim calcmode="lin" valueType="num">
                                      <p:cBhvr additive="base">
                                        <p:cTn id="14" dur="500" fill="hold"/>
                                        <p:tgtEl>
                                          <p:spTgt spid="50896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78914"/>
                                        </p:tgtEl>
                                        <p:attrNameLst>
                                          <p:attrName>style.visibility</p:attrName>
                                        </p:attrNameLst>
                                      </p:cBhvr>
                                      <p:to>
                                        <p:strVal val="visible"/>
                                      </p:to>
                                    </p:set>
                                    <p:anim calcmode="lin" valueType="num">
                                      <p:cBhvr additive="base">
                                        <p:cTn id="19" dur="500" fill="hold"/>
                                        <p:tgtEl>
                                          <p:spTgt spid="678914"/>
                                        </p:tgtEl>
                                        <p:attrNameLst>
                                          <p:attrName>ppt_x</p:attrName>
                                        </p:attrNameLst>
                                      </p:cBhvr>
                                      <p:tavLst>
                                        <p:tav tm="0">
                                          <p:val>
                                            <p:strVal val="0-#ppt_w/2"/>
                                          </p:val>
                                        </p:tav>
                                        <p:tav tm="100000">
                                          <p:val>
                                            <p:strVal val="#ppt_x"/>
                                          </p:val>
                                        </p:tav>
                                      </p:tavLst>
                                    </p:anim>
                                    <p:anim calcmode="lin" valueType="num">
                                      <p:cBhvr additive="base">
                                        <p:cTn id="20" dur="500" fill="hold"/>
                                        <p:tgtEl>
                                          <p:spTgt spid="67891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08965"/>
                                        </p:tgtEl>
                                        <p:attrNameLst>
                                          <p:attrName>style.visibility</p:attrName>
                                        </p:attrNameLst>
                                      </p:cBhvr>
                                      <p:to>
                                        <p:strVal val="visible"/>
                                      </p:to>
                                    </p:set>
                                    <p:anim calcmode="lin" valueType="num">
                                      <p:cBhvr additive="base">
                                        <p:cTn id="25" dur="500" fill="hold"/>
                                        <p:tgtEl>
                                          <p:spTgt spid="508965"/>
                                        </p:tgtEl>
                                        <p:attrNameLst>
                                          <p:attrName>ppt_x</p:attrName>
                                        </p:attrNameLst>
                                      </p:cBhvr>
                                      <p:tavLst>
                                        <p:tav tm="0">
                                          <p:val>
                                            <p:strVal val="0-#ppt_w/2"/>
                                          </p:val>
                                        </p:tav>
                                        <p:tav tm="100000">
                                          <p:val>
                                            <p:strVal val="#ppt_x"/>
                                          </p:val>
                                        </p:tav>
                                      </p:tavLst>
                                    </p:anim>
                                    <p:anim calcmode="lin" valueType="num">
                                      <p:cBhvr additive="base">
                                        <p:cTn id="26" dur="500" fill="hold"/>
                                        <p:tgtEl>
                                          <p:spTgt spid="50896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508970"/>
                                        </p:tgtEl>
                                        <p:attrNameLst>
                                          <p:attrName>style.visibility</p:attrName>
                                        </p:attrNameLst>
                                      </p:cBhvr>
                                      <p:to>
                                        <p:strVal val="visible"/>
                                      </p:to>
                                    </p:set>
                                    <p:anim calcmode="lin" valueType="num">
                                      <p:cBhvr>
                                        <p:cTn id="31" dur="500" fill="hold"/>
                                        <p:tgtEl>
                                          <p:spTgt spid="508970"/>
                                        </p:tgtEl>
                                        <p:attrNameLst>
                                          <p:attrName>ppt_w</p:attrName>
                                        </p:attrNameLst>
                                      </p:cBhvr>
                                      <p:tavLst>
                                        <p:tav tm="0">
                                          <p:val>
                                            <p:fltVal val="0"/>
                                          </p:val>
                                        </p:tav>
                                        <p:tav tm="100000">
                                          <p:val>
                                            <p:strVal val="#ppt_w"/>
                                          </p:val>
                                        </p:tav>
                                      </p:tavLst>
                                    </p:anim>
                                    <p:anim calcmode="lin" valueType="num">
                                      <p:cBhvr>
                                        <p:cTn id="32" dur="500" fill="hold"/>
                                        <p:tgtEl>
                                          <p:spTgt spid="508970"/>
                                        </p:tgtEl>
                                        <p:attrNameLst>
                                          <p:attrName>ppt_h</p:attrName>
                                        </p:attrNameLst>
                                      </p:cBhvr>
                                      <p:tavLst>
                                        <p:tav tm="0">
                                          <p:val>
                                            <p:fltVal val="0"/>
                                          </p:val>
                                        </p:tav>
                                        <p:tav tm="100000">
                                          <p:val>
                                            <p:strVal val="#ppt_h"/>
                                          </p:val>
                                        </p:tav>
                                      </p:tavLst>
                                    </p:anim>
                                  </p:childTnLst>
                                </p:cTn>
                              </p:par>
                            </p:childTnLst>
                          </p:cTn>
                        </p:par>
                        <p:par>
                          <p:cTn id="33" fill="hold" nodeType="afterGroup">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5089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nodeType="clickEffect">
                                  <p:stCondLst>
                                    <p:cond delay="0"/>
                                  </p:stCondLst>
                                  <p:childTnLst>
                                    <p:set>
                                      <p:cBhvr>
                                        <p:cTn id="39" dur="1" fill="hold">
                                          <p:stCondLst>
                                            <p:cond delay="0"/>
                                          </p:stCondLst>
                                        </p:cTn>
                                        <p:tgtEl>
                                          <p:spTgt spid="678915"/>
                                        </p:tgtEl>
                                        <p:attrNameLst>
                                          <p:attrName>style.visibility</p:attrName>
                                        </p:attrNameLst>
                                      </p:cBhvr>
                                      <p:to>
                                        <p:strVal val="visible"/>
                                      </p:to>
                                    </p:set>
                                    <p:anim calcmode="lin" valueType="num">
                                      <p:cBhvr additive="base">
                                        <p:cTn id="40" dur="500" fill="hold"/>
                                        <p:tgtEl>
                                          <p:spTgt spid="678915"/>
                                        </p:tgtEl>
                                        <p:attrNameLst>
                                          <p:attrName>ppt_x</p:attrName>
                                        </p:attrNameLst>
                                      </p:cBhvr>
                                      <p:tavLst>
                                        <p:tav tm="0">
                                          <p:val>
                                            <p:strVal val="0-#ppt_w/2"/>
                                          </p:val>
                                        </p:tav>
                                        <p:tav tm="100000">
                                          <p:val>
                                            <p:strVal val="#ppt_x"/>
                                          </p:val>
                                        </p:tav>
                                      </p:tavLst>
                                    </p:anim>
                                    <p:anim calcmode="lin" valueType="num">
                                      <p:cBhvr additive="base">
                                        <p:cTn id="41" dur="500" fill="hold"/>
                                        <p:tgtEl>
                                          <p:spTgt spid="678915"/>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nodeType="clickEffect">
                                  <p:stCondLst>
                                    <p:cond delay="0"/>
                                  </p:stCondLst>
                                  <p:childTnLst>
                                    <p:set>
                                      <p:cBhvr>
                                        <p:cTn id="45" dur="1" fill="hold">
                                          <p:stCondLst>
                                            <p:cond delay="0"/>
                                          </p:stCondLst>
                                        </p:cTn>
                                        <p:tgtEl>
                                          <p:spTgt spid="678916"/>
                                        </p:tgtEl>
                                        <p:attrNameLst>
                                          <p:attrName>style.visibility</p:attrName>
                                        </p:attrNameLst>
                                      </p:cBhvr>
                                      <p:to>
                                        <p:strVal val="visible"/>
                                      </p:to>
                                    </p:set>
                                    <p:anim calcmode="lin" valueType="num">
                                      <p:cBhvr additive="base">
                                        <p:cTn id="46" dur="500" fill="hold"/>
                                        <p:tgtEl>
                                          <p:spTgt spid="678916"/>
                                        </p:tgtEl>
                                        <p:attrNameLst>
                                          <p:attrName>ppt_x</p:attrName>
                                        </p:attrNameLst>
                                      </p:cBhvr>
                                      <p:tavLst>
                                        <p:tav tm="0">
                                          <p:val>
                                            <p:strVal val="0-#ppt_w/2"/>
                                          </p:val>
                                        </p:tav>
                                        <p:tav tm="100000">
                                          <p:val>
                                            <p:strVal val="#ppt_x"/>
                                          </p:val>
                                        </p:tav>
                                      </p:tavLst>
                                    </p:anim>
                                    <p:anim calcmode="lin" valueType="num">
                                      <p:cBhvr additive="base">
                                        <p:cTn id="47" dur="500" fill="hold"/>
                                        <p:tgtEl>
                                          <p:spTgt spid="67891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nodeType="clickEffect">
                                  <p:stCondLst>
                                    <p:cond delay="0"/>
                                  </p:stCondLst>
                                  <p:childTnLst>
                                    <p:set>
                                      <p:cBhvr>
                                        <p:cTn id="51" dur="1" fill="hold">
                                          <p:stCondLst>
                                            <p:cond delay="0"/>
                                          </p:stCondLst>
                                        </p:cTn>
                                        <p:tgtEl>
                                          <p:spTgt spid="678917"/>
                                        </p:tgtEl>
                                        <p:attrNameLst>
                                          <p:attrName>style.visibility</p:attrName>
                                        </p:attrNameLst>
                                      </p:cBhvr>
                                      <p:to>
                                        <p:strVal val="visible"/>
                                      </p:to>
                                    </p:set>
                                    <p:anim calcmode="lin" valueType="num">
                                      <p:cBhvr additive="base">
                                        <p:cTn id="52" dur="500" fill="hold"/>
                                        <p:tgtEl>
                                          <p:spTgt spid="678917"/>
                                        </p:tgtEl>
                                        <p:attrNameLst>
                                          <p:attrName>ppt_x</p:attrName>
                                        </p:attrNameLst>
                                      </p:cBhvr>
                                      <p:tavLst>
                                        <p:tav tm="0">
                                          <p:val>
                                            <p:strVal val="0-#ppt_w/2"/>
                                          </p:val>
                                        </p:tav>
                                        <p:tav tm="100000">
                                          <p:val>
                                            <p:strVal val="#ppt_x"/>
                                          </p:val>
                                        </p:tav>
                                      </p:tavLst>
                                    </p:anim>
                                    <p:anim calcmode="lin" valueType="num">
                                      <p:cBhvr additive="base">
                                        <p:cTn id="53" dur="500" fill="hold"/>
                                        <p:tgtEl>
                                          <p:spTgt spid="6789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63" grpId="0" autoUpdateAnimBg="0"/>
      <p:bldP spid="508965" grpId="0" autoUpdateAnimBg="0"/>
      <p:bldP spid="508969" grpId="0" animBg="1"/>
      <p:bldP spid="508970" grpId="0" animBg="1"/>
      <p:bldP spid="50897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4625ED42-0EE0-4982-B0FE-054B0FAFF50D}"/>
              </a:ext>
            </a:extLst>
          </p:cNvPr>
          <p:cNvSpPr>
            <a:spLocks noGrp="1" noChangeArrowheads="1"/>
          </p:cNvSpPr>
          <p:nvPr>
            <p:ph type="title"/>
          </p:nvPr>
        </p:nvSpPr>
        <p:spPr>
          <a:xfrm>
            <a:off x="609600" y="304800"/>
            <a:ext cx="7772400" cy="762000"/>
          </a:xfrm>
        </p:spPr>
        <p:txBody>
          <a:bodyPr/>
          <a:lstStyle/>
          <a:p>
            <a:pPr eaLnBrk="1" hangingPunct="1"/>
            <a:r>
              <a:rPr lang="en-US" altLang="zh-CN" b="1">
                <a:solidFill>
                  <a:srgbClr val="FFCC00"/>
                </a:solidFill>
              </a:rPr>
              <a:t>§</a:t>
            </a:r>
            <a:r>
              <a:rPr lang="en-US" altLang="zh-CN" b="1">
                <a:solidFill>
                  <a:srgbClr val="FFCC00"/>
                </a:solidFill>
                <a:latin typeface="Times New Roman" panose="02020603050405020304" pitchFamily="18" charset="0"/>
              </a:rPr>
              <a:t>4-7  </a:t>
            </a:r>
            <a:r>
              <a:rPr lang="en-US" altLang="zh-CN" b="1" i="1">
                <a:latin typeface="Times New Roman" panose="02020603050405020304" pitchFamily="18" charset="0"/>
                <a:ea typeface="楷体_GB2312" pitchFamily="49" charset="-122"/>
              </a:rPr>
              <a:t>Ex</a:t>
            </a:r>
            <a:r>
              <a:rPr lang="zh-CN" altLang="zh-CN" b="1">
                <a:latin typeface="Times New Roman" panose="02020603050405020304" pitchFamily="18" charset="0"/>
                <a:ea typeface="楷体_GB2312" pitchFamily="49" charset="-122"/>
              </a:rPr>
              <a:t>及其计算</a:t>
            </a:r>
            <a:endParaRPr lang="zh-CN" altLang="en-US" b="1">
              <a:latin typeface="Times New Roman" panose="02020603050405020304" pitchFamily="18" charset="0"/>
              <a:ea typeface="楷体_GB2312" pitchFamily="49" charset="-122"/>
            </a:endParaRPr>
          </a:p>
        </p:txBody>
      </p:sp>
      <p:sp>
        <p:nvSpPr>
          <p:cNvPr id="487427" name="Rectangle 3">
            <a:extLst>
              <a:ext uri="{FF2B5EF4-FFF2-40B4-BE49-F238E27FC236}">
                <a16:creationId xmlns:a16="http://schemas.microsoft.com/office/drawing/2014/main" id="{5A876876-06FE-4B79-AF6D-F26FC9A75336}"/>
              </a:ext>
            </a:extLst>
          </p:cNvPr>
          <p:cNvSpPr>
            <a:spLocks noGrp="1" noChangeArrowheads="1"/>
          </p:cNvSpPr>
          <p:nvPr>
            <p:ph type="body" idx="1"/>
          </p:nvPr>
        </p:nvSpPr>
        <p:spPr>
          <a:xfrm>
            <a:off x="685800" y="1676400"/>
            <a:ext cx="4419600" cy="609600"/>
          </a:xfrm>
        </p:spPr>
        <p:txBody>
          <a:bodyPr/>
          <a:lstStyle/>
          <a:p>
            <a:pPr eaLnBrk="1" hangingPunct="1">
              <a:buFontTx/>
              <a:buNone/>
            </a:pPr>
            <a:r>
              <a:rPr lang="en-US" altLang="zh-CN" b="1">
                <a:latin typeface="Times New Roman" panose="02020603050405020304" pitchFamily="18" charset="0"/>
              </a:rPr>
              <a:t>1956</a:t>
            </a:r>
            <a:r>
              <a:rPr lang="zh-CN" altLang="en-US" b="1">
                <a:latin typeface="Times New Roman" panose="02020603050405020304" pitchFamily="18" charset="0"/>
              </a:rPr>
              <a:t>，</a:t>
            </a:r>
            <a:r>
              <a:rPr lang="en-US" altLang="zh-CN" b="1">
                <a:latin typeface="Times New Roman" panose="02020603050405020304" pitchFamily="18" charset="0"/>
                <a:hlinkClick r:id="" action="ppaction://noaction"/>
              </a:rPr>
              <a:t>I. Rant  I.  </a:t>
            </a:r>
            <a:r>
              <a:rPr lang="zh-CN" altLang="en-US" b="1">
                <a:latin typeface="Times New Roman" panose="02020603050405020304" pitchFamily="18" charset="0"/>
                <a:hlinkClick r:id="" action="ppaction://noaction"/>
              </a:rPr>
              <a:t>郎特</a:t>
            </a:r>
            <a:endParaRPr lang="zh-CN" altLang="en-US">
              <a:latin typeface="Times New Roman" panose="02020603050405020304" pitchFamily="18" charset="0"/>
            </a:endParaRPr>
          </a:p>
        </p:txBody>
      </p:sp>
      <p:sp>
        <p:nvSpPr>
          <p:cNvPr id="487428" name="Text Box 4">
            <a:extLst>
              <a:ext uri="{FF2B5EF4-FFF2-40B4-BE49-F238E27FC236}">
                <a16:creationId xmlns:a16="http://schemas.microsoft.com/office/drawing/2014/main" id="{DE5A495A-B6D8-43F3-A894-7A4BE2711B69}"/>
              </a:ext>
            </a:extLst>
          </p:cNvPr>
          <p:cNvSpPr txBox="1">
            <a:spLocks noChangeArrowheads="1"/>
          </p:cNvSpPr>
          <p:nvPr/>
        </p:nvSpPr>
        <p:spPr bwMode="auto">
          <a:xfrm>
            <a:off x="3429000" y="3733800"/>
            <a:ext cx="34274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lang="en-US" altLang="zh-CN">
                <a:solidFill>
                  <a:srgbClr val="99FFCC"/>
                </a:solidFill>
                <a:latin typeface="Times New Roman" panose="02020603050405020304" pitchFamily="18" charset="0"/>
              </a:rPr>
              <a:t>Available Energy</a:t>
            </a:r>
            <a:r>
              <a:rPr lang="en-US" altLang="zh-CN" sz="2400" b="0">
                <a:latin typeface="Times New Roman" panose="02020603050405020304" pitchFamily="18" charset="0"/>
              </a:rPr>
              <a:t>   </a:t>
            </a:r>
          </a:p>
        </p:txBody>
      </p:sp>
      <p:grpSp>
        <p:nvGrpSpPr>
          <p:cNvPr id="2" name="Group 15">
            <a:extLst>
              <a:ext uri="{FF2B5EF4-FFF2-40B4-BE49-F238E27FC236}">
                <a16:creationId xmlns:a16="http://schemas.microsoft.com/office/drawing/2014/main" id="{CB099BAB-1BA7-4EF1-9DF2-EF96D205BE9F}"/>
              </a:ext>
            </a:extLst>
          </p:cNvPr>
          <p:cNvGrpSpPr>
            <a:grpSpLocks/>
          </p:cNvGrpSpPr>
          <p:nvPr/>
        </p:nvGrpSpPr>
        <p:grpSpPr bwMode="auto">
          <a:xfrm>
            <a:off x="685800" y="2286000"/>
            <a:ext cx="4495800" cy="609600"/>
            <a:chOff x="432" y="1440"/>
            <a:chExt cx="2832" cy="384"/>
          </a:xfrm>
        </p:grpSpPr>
        <p:sp>
          <p:nvSpPr>
            <p:cNvPr id="131087" name="Rectangle 5">
              <a:extLst>
                <a:ext uri="{FF2B5EF4-FFF2-40B4-BE49-F238E27FC236}">
                  <a16:creationId xmlns:a16="http://schemas.microsoft.com/office/drawing/2014/main" id="{6CEF211D-7A0B-4BED-ACDA-DC098865CF1C}"/>
                </a:ext>
              </a:extLst>
            </p:cNvPr>
            <p:cNvSpPr>
              <a:spLocks noChangeArrowheads="1"/>
            </p:cNvSpPr>
            <p:nvPr/>
          </p:nvSpPr>
          <p:spPr bwMode="auto">
            <a:xfrm>
              <a:off x="432" y="1440"/>
              <a:ext cx="28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chemeClr val="tx2"/>
                  </a:solidFill>
                  <a:latin typeface="Times New Roman" panose="02020603050405020304" pitchFamily="18" charset="0"/>
                </a:rPr>
                <a:t>Energy               Exergy</a:t>
              </a:r>
              <a:r>
                <a:rPr kumimoji="0" lang="en-US" altLang="zh-CN">
                  <a:latin typeface="Times New Roman" panose="02020603050405020304" pitchFamily="18" charset="0"/>
                </a:rPr>
                <a:t>   </a:t>
              </a:r>
              <a:endParaRPr kumimoji="0" lang="en-US" altLang="zh-CN" b="0">
                <a:latin typeface="Times New Roman" panose="02020603050405020304" pitchFamily="18" charset="0"/>
              </a:endParaRPr>
            </a:p>
          </p:txBody>
        </p:sp>
        <p:sp>
          <p:nvSpPr>
            <p:cNvPr id="131088" name="AutoShape 6">
              <a:extLst>
                <a:ext uri="{FF2B5EF4-FFF2-40B4-BE49-F238E27FC236}">
                  <a16:creationId xmlns:a16="http://schemas.microsoft.com/office/drawing/2014/main" id="{D5849FB0-0AA1-47F1-AEE8-9FF0A0ACAB48}"/>
                </a:ext>
              </a:extLst>
            </p:cNvPr>
            <p:cNvSpPr>
              <a:spLocks noChangeArrowheads="1"/>
            </p:cNvSpPr>
            <p:nvPr/>
          </p:nvSpPr>
          <p:spPr bwMode="auto">
            <a:xfrm>
              <a:off x="1488" y="1584"/>
              <a:ext cx="624" cy="144"/>
            </a:xfrm>
            <a:prstGeom prst="rightArrow">
              <a:avLst>
                <a:gd name="adj1" fmla="val 50000"/>
                <a:gd name="adj2" fmla="val 108333"/>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sp>
        <p:nvSpPr>
          <p:cNvPr id="487431" name="Text Box 7">
            <a:extLst>
              <a:ext uri="{FF2B5EF4-FFF2-40B4-BE49-F238E27FC236}">
                <a16:creationId xmlns:a16="http://schemas.microsoft.com/office/drawing/2014/main" id="{30FA847B-1DC3-4111-B1BA-FDCCC831957A}"/>
              </a:ext>
            </a:extLst>
          </p:cNvPr>
          <p:cNvSpPr txBox="1">
            <a:spLocks noChangeArrowheads="1"/>
          </p:cNvSpPr>
          <p:nvPr/>
        </p:nvSpPr>
        <p:spPr bwMode="auto">
          <a:xfrm>
            <a:off x="5029200" y="2362200"/>
            <a:ext cx="411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lang="zh-CN" altLang="en-US">
                <a:latin typeface="Times New Roman" panose="02020603050405020304" pitchFamily="18" charset="0"/>
              </a:rPr>
              <a:t>东南大学夏彦儒教授翻译</a:t>
            </a:r>
            <a:r>
              <a:rPr lang="zh-CN" altLang="en-US" sz="2400" b="0">
                <a:latin typeface="Times New Roman" panose="02020603050405020304" pitchFamily="18" charset="0"/>
              </a:rPr>
              <a:t>   </a:t>
            </a:r>
          </a:p>
        </p:txBody>
      </p:sp>
      <p:sp>
        <p:nvSpPr>
          <p:cNvPr id="487432" name="Text Box 8">
            <a:extLst>
              <a:ext uri="{FF2B5EF4-FFF2-40B4-BE49-F238E27FC236}">
                <a16:creationId xmlns:a16="http://schemas.microsoft.com/office/drawing/2014/main" id="{93B0D1CA-2D19-468D-B1D1-C5FB66D1414B}"/>
              </a:ext>
            </a:extLst>
          </p:cNvPr>
          <p:cNvSpPr txBox="1">
            <a:spLocks noChangeArrowheads="1"/>
          </p:cNvSpPr>
          <p:nvPr/>
        </p:nvSpPr>
        <p:spPr bwMode="auto">
          <a:xfrm>
            <a:off x="685800" y="1160463"/>
            <a:ext cx="4273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lang="zh-CN" altLang="en-US">
                <a:latin typeface="Times New Roman" panose="02020603050405020304" pitchFamily="18" charset="0"/>
              </a:rPr>
              <a:t>如何评价能量价值</a:t>
            </a:r>
            <a:r>
              <a:rPr lang="en-US" altLang="zh-CN">
                <a:solidFill>
                  <a:schemeClr val="tx2"/>
                </a:solidFill>
                <a:latin typeface="Times New Roman" panose="02020603050405020304" pitchFamily="18" charset="0"/>
              </a:rPr>
              <a:t>???</a:t>
            </a:r>
            <a:r>
              <a:rPr lang="en-US" altLang="zh-CN" sz="2400" b="0">
                <a:solidFill>
                  <a:schemeClr val="tx2"/>
                </a:solidFill>
                <a:latin typeface="Times New Roman" panose="02020603050405020304" pitchFamily="18" charset="0"/>
              </a:rPr>
              <a:t>  </a:t>
            </a:r>
            <a:r>
              <a:rPr lang="en-US" altLang="zh-CN" sz="2400" b="0">
                <a:latin typeface="Times New Roman" panose="02020603050405020304" pitchFamily="18" charset="0"/>
              </a:rPr>
              <a:t> </a:t>
            </a:r>
          </a:p>
        </p:txBody>
      </p:sp>
      <p:sp>
        <p:nvSpPr>
          <p:cNvPr id="487433" name="Text Box 9">
            <a:extLst>
              <a:ext uri="{FF2B5EF4-FFF2-40B4-BE49-F238E27FC236}">
                <a16:creationId xmlns:a16="http://schemas.microsoft.com/office/drawing/2014/main" id="{5E5071BF-57AB-4A8C-9CB0-D97C004A9D74}"/>
              </a:ext>
            </a:extLst>
          </p:cNvPr>
          <p:cNvSpPr txBox="1">
            <a:spLocks noChangeArrowheads="1"/>
          </p:cNvSpPr>
          <p:nvPr/>
        </p:nvSpPr>
        <p:spPr bwMode="auto">
          <a:xfrm>
            <a:off x="3505200" y="4292600"/>
            <a:ext cx="24431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lang="en-US" altLang="zh-CN">
                <a:solidFill>
                  <a:srgbClr val="99FFCC"/>
                </a:solidFill>
                <a:latin typeface="Times New Roman" panose="02020603050405020304" pitchFamily="18" charset="0"/>
              </a:rPr>
              <a:t>Availability</a:t>
            </a:r>
            <a:r>
              <a:rPr lang="en-US" altLang="zh-CN" sz="2400">
                <a:latin typeface="Times New Roman" panose="02020603050405020304" pitchFamily="18" charset="0"/>
              </a:rPr>
              <a:t> </a:t>
            </a:r>
            <a:r>
              <a:rPr lang="en-US" altLang="zh-CN" sz="2400" b="0">
                <a:latin typeface="Times New Roman" panose="02020603050405020304" pitchFamily="18" charset="0"/>
              </a:rPr>
              <a:t>  </a:t>
            </a:r>
          </a:p>
        </p:txBody>
      </p:sp>
      <p:sp>
        <p:nvSpPr>
          <p:cNvPr id="487434" name="Text Box 10">
            <a:extLst>
              <a:ext uri="{FF2B5EF4-FFF2-40B4-BE49-F238E27FC236}">
                <a16:creationId xmlns:a16="http://schemas.microsoft.com/office/drawing/2014/main" id="{B029907A-69F2-48DD-AA75-DE7C7217B6DF}"/>
              </a:ext>
            </a:extLst>
          </p:cNvPr>
          <p:cNvSpPr txBox="1">
            <a:spLocks noChangeArrowheads="1"/>
          </p:cNvSpPr>
          <p:nvPr/>
        </p:nvSpPr>
        <p:spPr bwMode="auto">
          <a:xfrm>
            <a:off x="685800" y="5297488"/>
            <a:ext cx="17002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lang="en-US" altLang="zh-CN">
                <a:solidFill>
                  <a:schemeClr val="accent1"/>
                </a:solidFill>
                <a:latin typeface="Times New Roman" panose="02020603050405020304" pitchFamily="18" charset="0"/>
              </a:rPr>
              <a:t>Anergy</a:t>
            </a:r>
            <a:r>
              <a:rPr lang="en-US" altLang="zh-CN" sz="2400">
                <a:latin typeface="Times New Roman" panose="02020603050405020304" pitchFamily="18" charset="0"/>
              </a:rPr>
              <a:t>  </a:t>
            </a:r>
            <a:r>
              <a:rPr lang="en-US" altLang="zh-CN" sz="2400" b="0">
                <a:latin typeface="Times New Roman" panose="02020603050405020304" pitchFamily="18" charset="0"/>
              </a:rPr>
              <a:t> </a:t>
            </a:r>
          </a:p>
        </p:txBody>
      </p:sp>
      <p:sp>
        <p:nvSpPr>
          <p:cNvPr id="487435" name="Text Box 11">
            <a:extLst>
              <a:ext uri="{FF2B5EF4-FFF2-40B4-BE49-F238E27FC236}">
                <a16:creationId xmlns:a16="http://schemas.microsoft.com/office/drawing/2014/main" id="{4A532368-8D6C-4140-8564-858C2EB290DB}"/>
              </a:ext>
            </a:extLst>
          </p:cNvPr>
          <p:cNvSpPr txBox="1">
            <a:spLocks noChangeArrowheads="1"/>
          </p:cNvSpPr>
          <p:nvPr/>
        </p:nvSpPr>
        <p:spPr bwMode="auto">
          <a:xfrm>
            <a:off x="6705600" y="3733800"/>
            <a:ext cx="1636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lang="zh-CN" altLang="en-US">
                <a:solidFill>
                  <a:srgbClr val="99FFCC"/>
                </a:solidFill>
                <a:latin typeface="Times New Roman" panose="02020603050405020304" pitchFamily="18" charset="0"/>
              </a:rPr>
              <a:t>可用能</a:t>
            </a:r>
            <a:r>
              <a:rPr lang="zh-CN" altLang="en-US" sz="2400" b="0">
                <a:latin typeface="Times New Roman" panose="02020603050405020304" pitchFamily="18" charset="0"/>
              </a:rPr>
              <a:t>   </a:t>
            </a:r>
          </a:p>
        </p:txBody>
      </p:sp>
      <p:sp>
        <p:nvSpPr>
          <p:cNvPr id="487436" name="Text Box 12">
            <a:extLst>
              <a:ext uri="{FF2B5EF4-FFF2-40B4-BE49-F238E27FC236}">
                <a16:creationId xmlns:a16="http://schemas.microsoft.com/office/drawing/2014/main" id="{FBDDA1FD-0438-48B1-B0B4-101906C5D06E}"/>
              </a:ext>
            </a:extLst>
          </p:cNvPr>
          <p:cNvSpPr txBox="1">
            <a:spLocks noChangeArrowheads="1"/>
          </p:cNvSpPr>
          <p:nvPr/>
        </p:nvSpPr>
        <p:spPr bwMode="auto">
          <a:xfrm>
            <a:off x="6745288" y="4292600"/>
            <a:ext cx="16367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lang="zh-CN" altLang="en-US">
                <a:solidFill>
                  <a:srgbClr val="99FFCC"/>
                </a:solidFill>
                <a:latin typeface="Times New Roman" panose="02020603050405020304" pitchFamily="18" charset="0"/>
              </a:rPr>
              <a:t>可用度</a:t>
            </a:r>
            <a:r>
              <a:rPr lang="zh-CN" altLang="en-US" sz="2400" b="0">
                <a:latin typeface="Times New Roman" panose="02020603050405020304" pitchFamily="18" charset="0"/>
              </a:rPr>
              <a:t>   </a:t>
            </a:r>
          </a:p>
        </p:txBody>
      </p:sp>
      <p:sp>
        <p:nvSpPr>
          <p:cNvPr id="487437" name="Text Box 13">
            <a:extLst>
              <a:ext uri="{FF2B5EF4-FFF2-40B4-BE49-F238E27FC236}">
                <a16:creationId xmlns:a16="http://schemas.microsoft.com/office/drawing/2014/main" id="{D702D6C9-3C2D-4C48-B3E5-3E45D02B3FF3}"/>
              </a:ext>
            </a:extLst>
          </p:cNvPr>
          <p:cNvSpPr txBox="1">
            <a:spLocks noChangeArrowheads="1"/>
          </p:cNvSpPr>
          <p:nvPr/>
        </p:nvSpPr>
        <p:spPr bwMode="auto">
          <a:xfrm>
            <a:off x="2514600" y="5300663"/>
            <a:ext cx="1225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lang="zh-CN" altLang="en-US">
                <a:solidFill>
                  <a:schemeClr val="accent1"/>
                </a:solidFill>
                <a:latin typeface="Times New Roman" panose="02020603050405020304" pitchFamily="18" charset="0"/>
              </a:rPr>
              <a:t>火无</a:t>
            </a:r>
            <a:r>
              <a:rPr lang="zh-CN" altLang="en-US" sz="2400" b="0">
                <a:latin typeface="Times New Roman" panose="02020603050405020304" pitchFamily="18" charset="0"/>
              </a:rPr>
              <a:t>   </a:t>
            </a:r>
          </a:p>
        </p:txBody>
      </p:sp>
      <p:sp>
        <p:nvSpPr>
          <p:cNvPr id="487438" name="Text Box 14">
            <a:extLst>
              <a:ext uri="{FF2B5EF4-FFF2-40B4-BE49-F238E27FC236}">
                <a16:creationId xmlns:a16="http://schemas.microsoft.com/office/drawing/2014/main" id="{422EE20A-B52A-45FF-A061-8670F577AC2E}"/>
              </a:ext>
            </a:extLst>
          </p:cNvPr>
          <p:cNvSpPr txBox="1">
            <a:spLocks noChangeArrowheads="1"/>
          </p:cNvSpPr>
          <p:nvPr/>
        </p:nvSpPr>
        <p:spPr bwMode="auto">
          <a:xfrm>
            <a:off x="6096000" y="28956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SzTx/>
              <a:buFontTx/>
              <a:buNone/>
            </a:pPr>
            <a:r>
              <a:rPr lang="zh-CN" altLang="en-US">
                <a:solidFill>
                  <a:schemeClr val="tx2"/>
                </a:solidFill>
                <a:latin typeface="Times New Roman" panose="02020603050405020304" pitchFamily="18" charset="0"/>
              </a:rPr>
              <a:t>火用</a:t>
            </a:r>
            <a:r>
              <a:rPr lang="zh-CN" altLang="en-US" sz="2400" b="0">
                <a:latin typeface="Times New Roman" panose="02020603050405020304" pitchFamily="18" charset="0"/>
              </a:rPr>
              <a:t>   </a:t>
            </a:r>
          </a:p>
        </p:txBody>
      </p:sp>
      <p:sp>
        <p:nvSpPr>
          <p:cNvPr id="487440" name="Rectangle 16">
            <a:extLst>
              <a:ext uri="{FF2B5EF4-FFF2-40B4-BE49-F238E27FC236}">
                <a16:creationId xmlns:a16="http://schemas.microsoft.com/office/drawing/2014/main" id="{A6E47DF1-F1D7-49AF-AF21-2ADFAC5E9EC9}"/>
              </a:ext>
            </a:extLst>
          </p:cNvPr>
          <p:cNvSpPr>
            <a:spLocks noChangeArrowheads="1"/>
          </p:cNvSpPr>
          <p:nvPr/>
        </p:nvSpPr>
        <p:spPr bwMode="auto">
          <a:xfrm>
            <a:off x="3635375" y="5308600"/>
            <a:ext cx="3956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GB" altLang="zh-CN" sz="3600">
                <a:solidFill>
                  <a:schemeClr val="accent1"/>
                </a:solidFill>
                <a:latin typeface="Times New Roman" panose="02020603050405020304" pitchFamily="18" charset="0"/>
              </a:rPr>
              <a:t>Unavailable energy</a:t>
            </a:r>
            <a:endParaRPr lang="en-US" altLang="zh-CN" sz="3600">
              <a:solidFill>
                <a:schemeClr val="accent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7432"/>
                                        </p:tgtEl>
                                        <p:attrNameLst>
                                          <p:attrName>style.visibility</p:attrName>
                                        </p:attrNameLst>
                                      </p:cBhvr>
                                      <p:to>
                                        <p:strVal val="visible"/>
                                      </p:to>
                                    </p:set>
                                    <p:anim calcmode="lin" valueType="num">
                                      <p:cBhvr additive="base">
                                        <p:cTn id="7" dur="500" fill="hold"/>
                                        <p:tgtEl>
                                          <p:spTgt spid="487432"/>
                                        </p:tgtEl>
                                        <p:attrNameLst>
                                          <p:attrName>ppt_x</p:attrName>
                                        </p:attrNameLst>
                                      </p:cBhvr>
                                      <p:tavLst>
                                        <p:tav tm="0">
                                          <p:val>
                                            <p:strVal val="0-#ppt_w/2"/>
                                          </p:val>
                                        </p:tav>
                                        <p:tav tm="100000">
                                          <p:val>
                                            <p:strVal val="#ppt_x"/>
                                          </p:val>
                                        </p:tav>
                                      </p:tavLst>
                                    </p:anim>
                                    <p:anim calcmode="lin" valueType="num">
                                      <p:cBhvr additive="base">
                                        <p:cTn id="8" dur="500" fill="hold"/>
                                        <p:tgtEl>
                                          <p:spTgt spid="48743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7427">
                                            <p:txEl>
                                              <p:pRg st="0" end="0"/>
                                            </p:txEl>
                                          </p:spTgt>
                                        </p:tgtEl>
                                        <p:attrNameLst>
                                          <p:attrName>style.visibility</p:attrName>
                                        </p:attrNameLst>
                                      </p:cBhvr>
                                      <p:to>
                                        <p:strVal val="visible"/>
                                      </p:to>
                                    </p:set>
                                    <p:anim calcmode="lin" valueType="num">
                                      <p:cBhvr additive="base">
                                        <p:cTn id="13" dur="500" fill="hold"/>
                                        <p:tgtEl>
                                          <p:spTgt spid="48742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74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487431"/>
                                        </p:tgtEl>
                                        <p:attrNameLst>
                                          <p:attrName>style.visibility</p:attrName>
                                        </p:attrNameLst>
                                      </p:cBhvr>
                                      <p:to>
                                        <p:strVal val="visible"/>
                                      </p:to>
                                    </p:set>
                                    <p:animEffect transition="in" filter="blinds(vertical)">
                                      <p:cBhvr>
                                        <p:cTn id="25" dur="500"/>
                                        <p:tgtEl>
                                          <p:spTgt spid="48743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487438"/>
                                        </p:tgtEl>
                                        <p:attrNameLst>
                                          <p:attrName>style.visibility</p:attrName>
                                        </p:attrNameLst>
                                      </p:cBhvr>
                                      <p:to>
                                        <p:strVal val="visible"/>
                                      </p:to>
                                    </p:set>
                                    <p:animEffect transition="in" filter="blinds(vertical)">
                                      <p:cBhvr>
                                        <p:cTn id="30" dur="500"/>
                                        <p:tgtEl>
                                          <p:spTgt spid="48743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487428"/>
                                        </p:tgtEl>
                                        <p:attrNameLst>
                                          <p:attrName>style.visibility</p:attrName>
                                        </p:attrNameLst>
                                      </p:cBhvr>
                                      <p:to>
                                        <p:strVal val="visible"/>
                                      </p:to>
                                    </p:set>
                                    <p:animEffect transition="in" filter="blinds(vertical)">
                                      <p:cBhvr>
                                        <p:cTn id="35" dur="500"/>
                                        <p:tgtEl>
                                          <p:spTgt spid="487428"/>
                                        </p:tgtEl>
                                      </p:cBhvr>
                                    </p:animEffect>
                                  </p:childTnLst>
                                </p:cTn>
                              </p:par>
                            </p:childTnLst>
                          </p:cTn>
                        </p:par>
                        <p:par>
                          <p:cTn id="36" fill="hold" nodeType="afterGroup">
                            <p:stCondLst>
                              <p:cond delay="500"/>
                            </p:stCondLst>
                            <p:childTnLst>
                              <p:par>
                                <p:cTn id="37" presetID="3" presetClass="entr" presetSubtype="5" fill="hold" grpId="0" nodeType="afterEffect">
                                  <p:stCondLst>
                                    <p:cond delay="0"/>
                                  </p:stCondLst>
                                  <p:childTnLst>
                                    <p:set>
                                      <p:cBhvr>
                                        <p:cTn id="38" dur="1" fill="hold">
                                          <p:stCondLst>
                                            <p:cond delay="0"/>
                                          </p:stCondLst>
                                        </p:cTn>
                                        <p:tgtEl>
                                          <p:spTgt spid="487435"/>
                                        </p:tgtEl>
                                        <p:attrNameLst>
                                          <p:attrName>style.visibility</p:attrName>
                                        </p:attrNameLst>
                                      </p:cBhvr>
                                      <p:to>
                                        <p:strVal val="visible"/>
                                      </p:to>
                                    </p:set>
                                    <p:animEffect transition="in" filter="blinds(vertical)">
                                      <p:cBhvr>
                                        <p:cTn id="39" dur="500"/>
                                        <p:tgtEl>
                                          <p:spTgt spid="48743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487433"/>
                                        </p:tgtEl>
                                        <p:attrNameLst>
                                          <p:attrName>style.visibility</p:attrName>
                                        </p:attrNameLst>
                                      </p:cBhvr>
                                      <p:to>
                                        <p:strVal val="visible"/>
                                      </p:to>
                                    </p:set>
                                    <p:animEffect transition="in" filter="blinds(vertical)">
                                      <p:cBhvr>
                                        <p:cTn id="44" dur="500"/>
                                        <p:tgtEl>
                                          <p:spTgt spid="487433"/>
                                        </p:tgtEl>
                                      </p:cBhvr>
                                    </p:animEffect>
                                  </p:childTnLst>
                                </p:cTn>
                              </p:par>
                            </p:childTnLst>
                          </p:cTn>
                        </p:par>
                        <p:par>
                          <p:cTn id="45" fill="hold" nodeType="afterGroup">
                            <p:stCondLst>
                              <p:cond delay="500"/>
                            </p:stCondLst>
                            <p:childTnLst>
                              <p:par>
                                <p:cTn id="46" presetID="3" presetClass="entr" presetSubtype="5" fill="hold" grpId="0" nodeType="afterEffect">
                                  <p:stCondLst>
                                    <p:cond delay="0"/>
                                  </p:stCondLst>
                                  <p:childTnLst>
                                    <p:set>
                                      <p:cBhvr>
                                        <p:cTn id="47" dur="1" fill="hold">
                                          <p:stCondLst>
                                            <p:cond delay="0"/>
                                          </p:stCondLst>
                                        </p:cTn>
                                        <p:tgtEl>
                                          <p:spTgt spid="487436"/>
                                        </p:tgtEl>
                                        <p:attrNameLst>
                                          <p:attrName>style.visibility</p:attrName>
                                        </p:attrNameLst>
                                      </p:cBhvr>
                                      <p:to>
                                        <p:strVal val="visible"/>
                                      </p:to>
                                    </p:set>
                                    <p:animEffect transition="in" filter="blinds(vertical)">
                                      <p:cBhvr>
                                        <p:cTn id="48" dur="500"/>
                                        <p:tgtEl>
                                          <p:spTgt spid="48743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5" fill="hold" grpId="0" nodeType="clickEffect">
                                  <p:stCondLst>
                                    <p:cond delay="0"/>
                                  </p:stCondLst>
                                  <p:childTnLst>
                                    <p:set>
                                      <p:cBhvr>
                                        <p:cTn id="52" dur="1" fill="hold">
                                          <p:stCondLst>
                                            <p:cond delay="0"/>
                                          </p:stCondLst>
                                        </p:cTn>
                                        <p:tgtEl>
                                          <p:spTgt spid="487434"/>
                                        </p:tgtEl>
                                        <p:attrNameLst>
                                          <p:attrName>style.visibility</p:attrName>
                                        </p:attrNameLst>
                                      </p:cBhvr>
                                      <p:to>
                                        <p:strVal val="visible"/>
                                      </p:to>
                                    </p:set>
                                    <p:animEffect transition="in" filter="blinds(vertical)">
                                      <p:cBhvr>
                                        <p:cTn id="53" dur="500"/>
                                        <p:tgtEl>
                                          <p:spTgt spid="487434"/>
                                        </p:tgtEl>
                                      </p:cBhvr>
                                    </p:animEffect>
                                  </p:childTnLst>
                                </p:cTn>
                              </p:par>
                            </p:childTnLst>
                          </p:cTn>
                        </p:par>
                        <p:par>
                          <p:cTn id="54" fill="hold" nodeType="afterGroup">
                            <p:stCondLst>
                              <p:cond delay="500"/>
                            </p:stCondLst>
                            <p:childTnLst>
                              <p:par>
                                <p:cTn id="55" presetID="3" presetClass="entr" presetSubtype="5" fill="hold" grpId="0" nodeType="afterEffect">
                                  <p:stCondLst>
                                    <p:cond delay="0"/>
                                  </p:stCondLst>
                                  <p:childTnLst>
                                    <p:set>
                                      <p:cBhvr>
                                        <p:cTn id="56" dur="1" fill="hold">
                                          <p:stCondLst>
                                            <p:cond delay="0"/>
                                          </p:stCondLst>
                                        </p:cTn>
                                        <p:tgtEl>
                                          <p:spTgt spid="487437"/>
                                        </p:tgtEl>
                                        <p:attrNameLst>
                                          <p:attrName>style.visibility</p:attrName>
                                        </p:attrNameLst>
                                      </p:cBhvr>
                                      <p:to>
                                        <p:strVal val="visible"/>
                                      </p:to>
                                    </p:set>
                                    <p:animEffect transition="in" filter="blinds(vertical)">
                                      <p:cBhvr>
                                        <p:cTn id="57" dur="500"/>
                                        <p:tgtEl>
                                          <p:spTgt spid="487437"/>
                                        </p:tgtEl>
                                      </p:cBhvr>
                                    </p:animEffect>
                                  </p:childTnLst>
                                </p:cTn>
                              </p:par>
                            </p:childTnLst>
                          </p:cTn>
                        </p:par>
                        <p:par>
                          <p:cTn id="58" fill="hold" nodeType="afterGroup">
                            <p:stCondLst>
                              <p:cond delay="1000"/>
                            </p:stCondLst>
                            <p:childTnLst>
                              <p:par>
                                <p:cTn id="59" presetID="1" presetClass="entr" presetSubtype="0" fill="hold" grpId="0" nodeType="afterEffect">
                                  <p:stCondLst>
                                    <p:cond delay="0"/>
                                  </p:stCondLst>
                                  <p:childTnLst>
                                    <p:set>
                                      <p:cBhvr>
                                        <p:cTn id="60" dur="1" fill="hold">
                                          <p:stCondLst>
                                            <p:cond delay="0"/>
                                          </p:stCondLst>
                                        </p:cTn>
                                        <p:tgtEl>
                                          <p:spTgt spid="487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7" grpId="0" build="p" autoUpdateAnimBg="0"/>
      <p:bldP spid="487428" grpId="0" autoUpdateAnimBg="0"/>
      <p:bldP spid="487431" grpId="0" autoUpdateAnimBg="0"/>
      <p:bldP spid="487432" grpId="0" autoUpdateAnimBg="0"/>
      <p:bldP spid="487433" grpId="0" autoUpdateAnimBg="0"/>
      <p:bldP spid="487434" grpId="0" autoUpdateAnimBg="0"/>
      <p:bldP spid="487435" grpId="0" autoUpdateAnimBg="0"/>
      <p:bldP spid="487436" grpId="0" autoUpdateAnimBg="0"/>
      <p:bldP spid="487437" grpId="0" autoUpdateAnimBg="0"/>
      <p:bldP spid="487438" grpId="0" autoUpdateAnimBg="0"/>
      <p:bldP spid="487440"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4" name="Rectangle 3074">
            <a:extLst>
              <a:ext uri="{FF2B5EF4-FFF2-40B4-BE49-F238E27FC236}">
                <a16:creationId xmlns:a16="http://schemas.microsoft.com/office/drawing/2014/main" id="{E3919D84-B2E6-4E89-818D-C5BFBA2952AB}"/>
              </a:ext>
            </a:extLst>
          </p:cNvPr>
          <p:cNvSpPr>
            <a:spLocks noGrp="1" noChangeArrowheads="1"/>
          </p:cNvSpPr>
          <p:nvPr>
            <p:ph type="title"/>
          </p:nvPr>
        </p:nvSpPr>
        <p:spPr>
          <a:xfrm>
            <a:off x="685800" y="198438"/>
            <a:ext cx="7772400" cy="823912"/>
          </a:xfrm>
        </p:spPr>
        <p:txBody>
          <a:bodyPr/>
          <a:lstStyle/>
          <a:p>
            <a:pPr eaLnBrk="1" hangingPunct="1"/>
            <a:r>
              <a:rPr lang="zh-CN" altLang="en-US" sz="4800" b="1">
                <a:ea typeface="楷体_GB2312" pitchFamily="49" charset="-122"/>
              </a:rPr>
              <a:t>闭口系统内能的</a:t>
            </a:r>
            <a:r>
              <a:rPr lang="en-US" altLang="zh-CN" b="1" i="1">
                <a:latin typeface="Times New Roman" panose="02020603050405020304" pitchFamily="18" charset="0"/>
                <a:ea typeface="楷体_GB2312" pitchFamily="49" charset="-122"/>
              </a:rPr>
              <a:t>Ex</a:t>
            </a:r>
            <a:r>
              <a:rPr kumimoji="1" lang="zh-CN" altLang="en-US" sz="4800" b="1">
                <a:latin typeface="Times New Roman" panose="02020603050405020304" pitchFamily="18" charset="0"/>
                <a:ea typeface="楷体_GB2312" pitchFamily="49" charset="-122"/>
              </a:rPr>
              <a:t>与</a:t>
            </a:r>
            <a:r>
              <a:rPr kumimoji="1" lang="en-US" altLang="zh-CN" sz="4800" b="1" i="1">
                <a:latin typeface="Times New Roman" panose="02020603050405020304" pitchFamily="18" charset="0"/>
              </a:rPr>
              <a:t>An</a:t>
            </a:r>
            <a:endParaRPr lang="en-US" altLang="zh-CN" b="1">
              <a:latin typeface="Times New Roman" panose="02020603050405020304" pitchFamily="18" charset="0"/>
              <a:ea typeface="楷体_GB2312" pitchFamily="49" charset="-122"/>
            </a:endParaRPr>
          </a:p>
        </p:txBody>
      </p:sp>
      <p:graphicFrame>
        <p:nvGraphicFramePr>
          <p:cNvPr id="172035" name="Object 3075">
            <a:extLst>
              <a:ext uri="{FF2B5EF4-FFF2-40B4-BE49-F238E27FC236}">
                <a16:creationId xmlns:a16="http://schemas.microsoft.com/office/drawing/2014/main" id="{9BC16697-80FB-438E-960F-9C6B1382EAA2}"/>
              </a:ext>
            </a:extLst>
          </p:cNvPr>
          <p:cNvGraphicFramePr>
            <a:graphicFrameLocks noChangeAspect="1"/>
          </p:cNvGraphicFramePr>
          <p:nvPr/>
        </p:nvGraphicFramePr>
        <p:xfrm>
          <a:off x="6705600" y="3810000"/>
          <a:ext cx="820738" cy="750888"/>
        </p:xfrm>
        <a:graphic>
          <a:graphicData uri="http://schemas.openxmlformats.org/presentationml/2006/ole">
            <mc:AlternateContent xmlns:mc="http://schemas.openxmlformats.org/markup-compatibility/2006">
              <mc:Choice xmlns:v="urn:schemas-microsoft-com:vml" Requires="v">
                <p:oleObj spid="_x0000_s172169" name="Equation" r:id="rId4" imgW="273248" imgH="247786" progId="Equation.DSMT4">
                  <p:embed/>
                </p:oleObj>
              </mc:Choice>
              <mc:Fallback>
                <p:oleObj name="Equation" r:id="rId4" imgW="273248" imgH="247786" progId="Equation.DSMT4">
                  <p:embed/>
                  <p:pic>
                    <p:nvPicPr>
                      <p:cNvPr id="0" name="Object 30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810000"/>
                        <a:ext cx="820738"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6" name="Rectangle 3076">
            <a:extLst>
              <a:ext uri="{FF2B5EF4-FFF2-40B4-BE49-F238E27FC236}">
                <a16:creationId xmlns:a16="http://schemas.microsoft.com/office/drawing/2014/main" id="{D35F415A-92E2-46D5-AC1D-EB19B071C816}"/>
              </a:ext>
            </a:extLst>
          </p:cNvPr>
          <p:cNvSpPr>
            <a:spLocks noChangeArrowheads="1"/>
          </p:cNvSpPr>
          <p:nvPr/>
        </p:nvSpPr>
        <p:spPr bwMode="auto">
          <a:xfrm>
            <a:off x="7848600" y="30480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a:t>
            </a:r>
            <a:endParaRPr kumimoji="0" lang="en-US" altLang="zh-CN" b="0">
              <a:solidFill>
                <a:schemeClr val="tx2"/>
              </a:solidFill>
              <a:latin typeface="Times New Roman" panose="02020603050405020304" pitchFamily="18" charset="0"/>
            </a:endParaRPr>
          </a:p>
        </p:txBody>
      </p:sp>
      <p:grpSp>
        <p:nvGrpSpPr>
          <p:cNvPr id="172037" name="Group 3077">
            <a:extLst>
              <a:ext uri="{FF2B5EF4-FFF2-40B4-BE49-F238E27FC236}">
                <a16:creationId xmlns:a16="http://schemas.microsoft.com/office/drawing/2014/main" id="{249AEABD-8ECE-40D5-90BC-8EC3915D488C}"/>
              </a:ext>
            </a:extLst>
          </p:cNvPr>
          <p:cNvGrpSpPr>
            <a:grpSpLocks/>
          </p:cNvGrpSpPr>
          <p:nvPr/>
        </p:nvGrpSpPr>
        <p:grpSpPr bwMode="auto">
          <a:xfrm>
            <a:off x="6096000" y="2590800"/>
            <a:ext cx="1752600" cy="990600"/>
            <a:chOff x="3840" y="1632"/>
            <a:chExt cx="1104" cy="624"/>
          </a:xfrm>
        </p:grpSpPr>
        <p:sp>
          <p:nvSpPr>
            <p:cNvPr id="172062" name="Line 3078">
              <a:extLst>
                <a:ext uri="{FF2B5EF4-FFF2-40B4-BE49-F238E27FC236}">
                  <a16:creationId xmlns:a16="http://schemas.microsoft.com/office/drawing/2014/main" id="{12EBE586-43E4-4446-95AF-4BE5A20A56B7}"/>
                </a:ext>
              </a:extLst>
            </p:cNvPr>
            <p:cNvSpPr>
              <a:spLocks noChangeShapeType="1"/>
            </p:cNvSpPr>
            <p:nvPr/>
          </p:nvSpPr>
          <p:spPr bwMode="auto">
            <a:xfrm>
              <a:off x="3840" y="1632"/>
              <a:ext cx="110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63" name="Line 3079">
              <a:extLst>
                <a:ext uri="{FF2B5EF4-FFF2-40B4-BE49-F238E27FC236}">
                  <a16:creationId xmlns:a16="http://schemas.microsoft.com/office/drawing/2014/main" id="{74AFA8E6-F803-40DC-B1AE-279A203F8385}"/>
                </a:ext>
              </a:extLst>
            </p:cNvPr>
            <p:cNvSpPr>
              <a:spLocks noChangeShapeType="1"/>
            </p:cNvSpPr>
            <p:nvPr/>
          </p:nvSpPr>
          <p:spPr bwMode="auto">
            <a:xfrm>
              <a:off x="3840" y="1632"/>
              <a:ext cx="0" cy="6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64" name="Line 3080">
              <a:extLst>
                <a:ext uri="{FF2B5EF4-FFF2-40B4-BE49-F238E27FC236}">
                  <a16:creationId xmlns:a16="http://schemas.microsoft.com/office/drawing/2014/main" id="{52848ED3-3ED0-49AF-B5BA-9B89AD886716}"/>
                </a:ext>
              </a:extLst>
            </p:cNvPr>
            <p:cNvSpPr>
              <a:spLocks noChangeShapeType="1"/>
            </p:cNvSpPr>
            <p:nvPr/>
          </p:nvSpPr>
          <p:spPr bwMode="auto">
            <a:xfrm>
              <a:off x="3840" y="2256"/>
              <a:ext cx="110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65" name="Rectangle 3081">
              <a:extLst>
                <a:ext uri="{FF2B5EF4-FFF2-40B4-BE49-F238E27FC236}">
                  <a16:creationId xmlns:a16="http://schemas.microsoft.com/office/drawing/2014/main" id="{42A5ED40-3AC6-4292-85FD-59A72A87AE4E}"/>
                </a:ext>
              </a:extLst>
            </p:cNvPr>
            <p:cNvSpPr>
              <a:spLocks noChangeArrowheads="1"/>
            </p:cNvSpPr>
            <p:nvPr/>
          </p:nvSpPr>
          <p:spPr bwMode="auto">
            <a:xfrm>
              <a:off x="4416" y="1632"/>
              <a:ext cx="144" cy="62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72066" name="Rectangle 3082">
              <a:extLst>
                <a:ext uri="{FF2B5EF4-FFF2-40B4-BE49-F238E27FC236}">
                  <a16:creationId xmlns:a16="http://schemas.microsoft.com/office/drawing/2014/main" id="{C62CF9C0-9DE0-48FE-A718-2BEF9475D4AA}"/>
                </a:ext>
              </a:extLst>
            </p:cNvPr>
            <p:cNvSpPr>
              <a:spLocks noChangeArrowheads="1"/>
            </p:cNvSpPr>
            <p:nvPr/>
          </p:nvSpPr>
          <p:spPr bwMode="auto">
            <a:xfrm>
              <a:off x="4560" y="1920"/>
              <a:ext cx="288" cy="9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sp>
        <p:nvSpPr>
          <p:cNvPr id="172038" name="Line 3083">
            <a:extLst>
              <a:ext uri="{FF2B5EF4-FFF2-40B4-BE49-F238E27FC236}">
                <a16:creationId xmlns:a16="http://schemas.microsoft.com/office/drawing/2014/main" id="{DA683A08-9A50-44B1-838D-CB1900869038}"/>
              </a:ext>
            </a:extLst>
          </p:cNvPr>
          <p:cNvSpPr>
            <a:spLocks noChangeShapeType="1"/>
          </p:cNvSpPr>
          <p:nvPr/>
        </p:nvSpPr>
        <p:spPr bwMode="auto">
          <a:xfrm>
            <a:off x="7848600" y="3124200"/>
            <a:ext cx="381000" cy="0"/>
          </a:xfrm>
          <a:prstGeom prst="line">
            <a:avLst/>
          </a:prstGeom>
          <a:noFill/>
          <a:ln w="381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39" name="Oval 3084">
            <a:extLst>
              <a:ext uri="{FF2B5EF4-FFF2-40B4-BE49-F238E27FC236}">
                <a16:creationId xmlns:a16="http://schemas.microsoft.com/office/drawing/2014/main" id="{C21227CE-9A3C-4762-B1DC-9729C3BFCF8E}"/>
              </a:ext>
            </a:extLst>
          </p:cNvPr>
          <p:cNvSpPr>
            <a:spLocks noChangeArrowheads="1"/>
          </p:cNvSpPr>
          <p:nvPr/>
        </p:nvSpPr>
        <p:spPr bwMode="auto">
          <a:xfrm>
            <a:off x="6324600" y="4572000"/>
            <a:ext cx="533400" cy="5334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72040" name="Line 3085">
            <a:extLst>
              <a:ext uri="{FF2B5EF4-FFF2-40B4-BE49-F238E27FC236}">
                <a16:creationId xmlns:a16="http://schemas.microsoft.com/office/drawing/2014/main" id="{FE9F1B77-3E9B-4D75-A060-15FF6FC3C1F7}"/>
              </a:ext>
            </a:extLst>
          </p:cNvPr>
          <p:cNvSpPr>
            <a:spLocks noChangeShapeType="1"/>
          </p:cNvSpPr>
          <p:nvPr/>
        </p:nvSpPr>
        <p:spPr bwMode="auto">
          <a:xfrm>
            <a:off x="6629400" y="3581400"/>
            <a:ext cx="0" cy="990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41" name="Line 3086">
            <a:extLst>
              <a:ext uri="{FF2B5EF4-FFF2-40B4-BE49-F238E27FC236}">
                <a16:creationId xmlns:a16="http://schemas.microsoft.com/office/drawing/2014/main" id="{60FFC3FC-65E3-41B9-8269-7C6191A0FEAA}"/>
              </a:ext>
            </a:extLst>
          </p:cNvPr>
          <p:cNvSpPr>
            <a:spLocks noChangeShapeType="1"/>
          </p:cNvSpPr>
          <p:nvPr/>
        </p:nvSpPr>
        <p:spPr bwMode="auto">
          <a:xfrm>
            <a:off x="6858000" y="4876800"/>
            <a:ext cx="457200" cy="0"/>
          </a:xfrm>
          <a:prstGeom prst="line">
            <a:avLst/>
          </a:prstGeom>
          <a:noFill/>
          <a:ln w="381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42" name="Rectangle 3087">
            <a:extLst>
              <a:ext uri="{FF2B5EF4-FFF2-40B4-BE49-F238E27FC236}">
                <a16:creationId xmlns:a16="http://schemas.microsoft.com/office/drawing/2014/main" id="{B61EA787-EFC3-4279-AB19-41874E4185E8}"/>
              </a:ext>
            </a:extLst>
          </p:cNvPr>
          <p:cNvSpPr>
            <a:spLocks noChangeArrowheads="1"/>
          </p:cNvSpPr>
          <p:nvPr/>
        </p:nvSpPr>
        <p:spPr bwMode="auto">
          <a:xfrm>
            <a:off x="7467600" y="45720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 ’</a:t>
            </a:r>
            <a:endParaRPr kumimoji="0" lang="en-US" altLang="zh-CN" b="0">
              <a:solidFill>
                <a:schemeClr val="tx2"/>
              </a:solidFill>
              <a:latin typeface="Times New Roman" panose="02020603050405020304" pitchFamily="18" charset="0"/>
            </a:endParaRPr>
          </a:p>
        </p:txBody>
      </p:sp>
      <p:sp>
        <p:nvSpPr>
          <p:cNvPr id="172043" name="AutoShape 3088">
            <a:extLst>
              <a:ext uri="{FF2B5EF4-FFF2-40B4-BE49-F238E27FC236}">
                <a16:creationId xmlns:a16="http://schemas.microsoft.com/office/drawing/2014/main" id="{D2897E25-42E1-466C-BF99-F7E40CAC28C2}"/>
              </a:ext>
            </a:extLst>
          </p:cNvPr>
          <p:cNvSpPr>
            <a:spLocks/>
          </p:cNvSpPr>
          <p:nvPr/>
        </p:nvSpPr>
        <p:spPr bwMode="auto">
          <a:xfrm>
            <a:off x="8270875" y="3308350"/>
            <a:ext cx="111125" cy="1644650"/>
          </a:xfrm>
          <a:prstGeom prst="rightBrace">
            <a:avLst>
              <a:gd name="adj1" fmla="val 123333"/>
              <a:gd name="adj2" fmla="val 50000"/>
            </a:avLst>
          </a:pr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72044" name="Rectangle 3089">
            <a:extLst>
              <a:ext uri="{FF2B5EF4-FFF2-40B4-BE49-F238E27FC236}">
                <a16:creationId xmlns:a16="http://schemas.microsoft.com/office/drawing/2014/main" id="{3FF377B9-E564-4EB8-A538-FDAFFA2969F0}"/>
              </a:ext>
            </a:extLst>
          </p:cNvPr>
          <p:cNvSpPr>
            <a:spLocks noChangeArrowheads="1"/>
          </p:cNvSpPr>
          <p:nvPr/>
        </p:nvSpPr>
        <p:spPr bwMode="auto">
          <a:xfrm>
            <a:off x="8305800" y="38100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 ’’</a:t>
            </a:r>
            <a:endParaRPr kumimoji="0" lang="en-US" altLang="zh-CN" b="0">
              <a:solidFill>
                <a:schemeClr val="tx2"/>
              </a:solidFill>
              <a:latin typeface="Times New Roman" panose="02020603050405020304" pitchFamily="18" charset="0"/>
            </a:endParaRPr>
          </a:p>
        </p:txBody>
      </p:sp>
      <p:grpSp>
        <p:nvGrpSpPr>
          <p:cNvPr id="172045" name="Group 3090">
            <a:extLst>
              <a:ext uri="{FF2B5EF4-FFF2-40B4-BE49-F238E27FC236}">
                <a16:creationId xmlns:a16="http://schemas.microsoft.com/office/drawing/2014/main" id="{3BC0DEBD-86EF-472D-8862-A321E3B87D69}"/>
              </a:ext>
            </a:extLst>
          </p:cNvPr>
          <p:cNvGrpSpPr>
            <a:grpSpLocks/>
          </p:cNvGrpSpPr>
          <p:nvPr/>
        </p:nvGrpSpPr>
        <p:grpSpPr bwMode="auto">
          <a:xfrm>
            <a:off x="5943600" y="5715000"/>
            <a:ext cx="1371600" cy="609600"/>
            <a:chOff x="3744" y="3600"/>
            <a:chExt cx="864" cy="384"/>
          </a:xfrm>
        </p:grpSpPr>
        <p:sp>
          <p:nvSpPr>
            <p:cNvPr id="172058" name="Rectangle 3091">
              <a:extLst>
                <a:ext uri="{FF2B5EF4-FFF2-40B4-BE49-F238E27FC236}">
                  <a16:creationId xmlns:a16="http://schemas.microsoft.com/office/drawing/2014/main" id="{000897C5-2BC8-4066-88A8-B9CA63F2A9EE}"/>
                </a:ext>
              </a:extLst>
            </p:cNvPr>
            <p:cNvSpPr>
              <a:spLocks noChangeArrowheads="1"/>
            </p:cNvSpPr>
            <p:nvPr/>
          </p:nvSpPr>
          <p:spPr bwMode="auto">
            <a:xfrm>
              <a:off x="4032" y="3648"/>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172059" name="Line 3092">
              <a:extLst>
                <a:ext uri="{FF2B5EF4-FFF2-40B4-BE49-F238E27FC236}">
                  <a16:creationId xmlns:a16="http://schemas.microsoft.com/office/drawing/2014/main" id="{3803BCE4-0391-48A5-83C5-A3209F4BB28D}"/>
                </a:ext>
              </a:extLst>
            </p:cNvPr>
            <p:cNvSpPr>
              <a:spLocks noChangeShapeType="1"/>
            </p:cNvSpPr>
            <p:nvPr/>
          </p:nvSpPr>
          <p:spPr bwMode="auto">
            <a:xfrm>
              <a:off x="3744"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60" name="Line 3093">
              <a:extLst>
                <a:ext uri="{FF2B5EF4-FFF2-40B4-BE49-F238E27FC236}">
                  <a16:creationId xmlns:a16="http://schemas.microsoft.com/office/drawing/2014/main" id="{67631300-295E-4F3C-8C16-D07143EB0F37}"/>
                </a:ext>
              </a:extLst>
            </p:cNvPr>
            <p:cNvSpPr>
              <a:spLocks noChangeShapeType="1"/>
            </p:cNvSpPr>
            <p:nvPr/>
          </p:nvSpPr>
          <p:spPr bwMode="auto">
            <a:xfrm>
              <a:off x="4608"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61" name="Line 3094">
              <a:extLst>
                <a:ext uri="{FF2B5EF4-FFF2-40B4-BE49-F238E27FC236}">
                  <a16:creationId xmlns:a16="http://schemas.microsoft.com/office/drawing/2014/main" id="{9AE247EC-07C4-4C95-8080-45773230A08E}"/>
                </a:ext>
              </a:extLst>
            </p:cNvPr>
            <p:cNvSpPr>
              <a:spLocks noChangeShapeType="1"/>
            </p:cNvSpPr>
            <p:nvPr/>
          </p:nvSpPr>
          <p:spPr bwMode="auto">
            <a:xfrm>
              <a:off x="3744" y="3600"/>
              <a:ext cx="86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2046" name="Line 3095">
            <a:extLst>
              <a:ext uri="{FF2B5EF4-FFF2-40B4-BE49-F238E27FC236}">
                <a16:creationId xmlns:a16="http://schemas.microsoft.com/office/drawing/2014/main" id="{700D8728-184E-4753-8ED2-1A787A3E4632}"/>
              </a:ext>
            </a:extLst>
          </p:cNvPr>
          <p:cNvSpPr>
            <a:spLocks noChangeShapeType="1"/>
          </p:cNvSpPr>
          <p:nvPr/>
        </p:nvSpPr>
        <p:spPr bwMode="auto">
          <a:xfrm>
            <a:off x="6629400" y="5105400"/>
            <a:ext cx="0" cy="609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2047" name="Object 3096">
            <a:extLst>
              <a:ext uri="{FF2B5EF4-FFF2-40B4-BE49-F238E27FC236}">
                <a16:creationId xmlns:a16="http://schemas.microsoft.com/office/drawing/2014/main" id="{96D336A7-AA86-411E-B21A-8F4B7DAC19F1}"/>
              </a:ext>
            </a:extLst>
          </p:cNvPr>
          <p:cNvGraphicFramePr>
            <a:graphicFrameLocks noChangeAspect="1"/>
          </p:cNvGraphicFramePr>
          <p:nvPr/>
        </p:nvGraphicFramePr>
        <p:xfrm>
          <a:off x="6735763" y="4953000"/>
          <a:ext cx="933450" cy="752475"/>
        </p:xfrm>
        <a:graphic>
          <a:graphicData uri="http://schemas.openxmlformats.org/presentationml/2006/ole">
            <mc:AlternateContent xmlns:mc="http://schemas.openxmlformats.org/markup-compatibility/2006">
              <mc:Choice xmlns:v="urn:schemas-microsoft-com:vml" Requires="v">
                <p:oleObj spid="_x0000_s172170" name="Equation" r:id="rId6" imgW="311233" imgH="247786" progId="Equation.DSMT4">
                  <p:embed/>
                </p:oleObj>
              </mc:Choice>
              <mc:Fallback>
                <p:oleObj name="Equation" r:id="rId6" imgW="311233" imgH="247786" progId="Equation.DSMT4">
                  <p:embed/>
                  <p:pic>
                    <p:nvPicPr>
                      <p:cNvPr id="0" name="Object 30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5763" y="4953000"/>
                        <a:ext cx="93345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2048" name="Object 3102">
            <a:extLst>
              <a:ext uri="{FF2B5EF4-FFF2-40B4-BE49-F238E27FC236}">
                <a16:creationId xmlns:a16="http://schemas.microsoft.com/office/drawing/2014/main" id="{4C5CF03E-6818-4484-A224-04C8783CADCF}"/>
              </a:ext>
            </a:extLst>
          </p:cNvPr>
          <p:cNvGraphicFramePr>
            <a:graphicFrameLocks noChangeAspect="1"/>
          </p:cNvGraphicFramePr>
          <p:nvPr/>
        </p:nvGraphicFramePr>
        <p:xfrm>
          <a:off x="533400" y="1219200"/>
          <a:ext cx="4418013" cy="684213"/>
        </p:xfrm>
        <a:graphic>
          <a:graphicData uri="http://schemas.openxmlformats.org/presentationml/2006/ole">
            <mc:AlternateContent xmlns:mc="http://schemas.openxmlformats.org/markup-compatibility/2006">
              <mc:Choice xmlns:v="urn:schemas-microsoft-com:vml" Requires="v">
                <p:oleObj spid="_x0000_s172171" name="Equation" r:id="rId8" imgW="1593742" imgH="222069" progId="Equation.DSMT4">
                  <p:embed/>
                </p:oleObj>
              </mc:Choice>
              <mc:Fallback>
                <p:oleObj name="Equation" r:id="rId8" imgW="1593742" imgH="222069" progId="Equation.DSMT4">
                  <p:embed/>
                  <p:pic>
                    <p:nvPicPr>
                      <p:cNvPr id="0" name="Object 31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1219200"/>
                        <a:ext cx="4418013" cy="68421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9986" name="Rectangle 3106">
            <a:extLst>
              <a:ext uri="{FF2B5EF4-FFF2-40B4-BE49-F238E27FC236}">
                <a16:creationId xmlns:a16="http://schemas.microsoft.com/office/drawing/2014/main" id="{16077069-EC41-4773-811E-39857E4975BA}"/>
              </a:ext>
            </a:extLst>
          </p:cNvPr>
          <p:cNvSpPr>
            <a:spLocks noChangeArrowheads="1"/>
          </p:cNvSpPr>
          <p:nvPr/>
        </p:nvSpPr>
        <p:spPr bwMode="auto">
          <a:xfrm>
            <a:off x="609600" y="1989138"/>
            <a:ext cx="3581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内能</a:t>
            </a:r>
            <a:r>
              <a:rPr kumimoji="0" lang="en-US" altLang="zh-CN" i="1">
                <a:latin typeface="Times New Roman" panose="02020603050405020304" pitchFamily="18" charset="0"/>
              </a:rPr>
              <a:t>ex</a:t>
            </a:r>
            <a:r>
              <a:rPr kumimoji="0" lang="zh-CN" altLang="en-US">
                <a:latin typeface="Times New Roman" panose="02020603050405020304" pitchFamily="18" charset="0"/>
              </a:rPr>
              <a:t>：</a:t>
            </a:r>
            <a:r>
              <a:rPr kumimoji="0" lang="en-US" altLang="zh-CN">
                <a:latin typeface="Times New Roman" panose="02020603050405020304" pitchFamily="18" charset="0"/>
              </a:rPr>
              <a:t>(</a:t>
            </a:r>
            <a:r>
              <a:rPr kumimoji="0" lang="zh-CN" altLang="en-US">
                <a:latin typeface="Times New Roman" panose="02020603050405020304" pitchFamily="18" charset="0"/>
              </a:rPr>
              <a:t>有用功</a:t>
            </a:r>
            <a:r>
              <a:rPr kumimoji="0" lang="en-US" altLang="zh-CN">
                <a:latin typeface="Times New Roman" panose="02020603050405020304" pitchFamily="18" charset="0"/>
              </a:rPr>
              <a:t>)</a:t>
            </a:r>
          </a:p>
        </p:txBody>
      </p:sp>
      <p:graphicFrame>
        <p:nvGraphicFramePr>
          <p:cNvPr id="509987" name="Object 3107">
            <a:extLst>
              <a:ext uri="{FF2B5EF4-FFF2-40B4-BE49-F238E27FC236}">
                <a16:creationId xmlns:a16="http://schemas.microsoft.com/office/drawing/2014/main" id="{EF258DC4-082E-4E17-B364-5EBF74C6920F}"/>
              </a:ext>
            </a:extLst>
          </p:cNvPr>
          <p:cNvGraphicFramePr>
            <a:graphicFrameLocks noChangeAspect="1"/>
          </p:cNvGraphicFramePr>
          <p:nvPr/>
        </p:nvGraphicFramePr>
        <p:xfrm>
          <a:off x="457200" y="2852738"/>
          <a:ext cx="3602038" cy="684212"/>
        </p:xfrm>
        <a:graphic>
          <a:graphicData uri="http://schemas.openxmlformats.org/presentationml/2006/ole">
            <mc:AlternateContent xmlns:mc="http://schemas.openxmlformats.org/markup-compatibility/2006">
              <mc:Choice xmlns:v="urn:schemas-microsoft-com:vml" Requires="v">
                <p:oleObj spid="_x0000_s172172" name="Equation" r:id="rId10" imgW="1301705" imgH="222069" progId="Equation.DSMT4">
                  <p:embed/>
                </p:oleObj>
              </mc:Choice>
              <mc:Fallback>
                <p:oleObj name="Equation" r:id="rId10" imgW="1301705" imgH="222069" progId="Equation.DSMT4">
                  <p:embed/>
                  <p:pic>
                    <p:nvPicPr>
                      <p:cNvPr id="0" name="Object 31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2852738"/>
                        <a:ext cx="3602038" cy="68421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9988" name="AutoShape 3108">
            <a:extLst>
              <a:ext uri="{FF2B5EF4-FFF2-40B4-BE49-F238E27FC236}">
                <a16:creationId xmlns:a16="http://schemas.microsoft.com/office/drawing/2014/main" id="{A38876D1-EE28-4C52-93BA-69E497679588}"/>
              </a:ext>
            </a:extLst>
          </p:cNvPr>
          <p:cNvSpPr>
            <a:spLocks noChangeArrowheads="1"/>
          </p:cNvSpPr>
          <p:nvPr/>
        </p:nvSpPr>
        <p:spPr bwMode="auto">
          <a:xfrm>
            <a:off x="2057400" y="2852738"/>
            <a:ext cx="1905000" cy="685800"/>
          </a:xfrm>
          <a:prstGeom prst="wedgeRoundRectCallout">
            <a:avLst>
              <a:gd name="adj1" fmla="val 10250"/>
              <a:gd name="adj2" fmla="val 97685"/>
              <a:gd name="adj3" fmla="val 16667"/>
            </a:avLst>
          </a:prstGeom>
          <a:noFill/>
          <a:ln w="38100" cap="sq">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509989" name="Rectangle 3109">
            <a:extLst>
              <a:ext uri="{FF2B5EF4-FFF2-40B4-BE49-F238E27FC236}">
                <a16:creationId xmlns:a16="http://schemas.microsoft.com/office/drawing/2014/main" id="{C425738F-9F91-4875-9E02-72F3B77B84B9}"/>
              </a:ext>
            </a:extLst>
          </p:cNvPr>
          <p:cNvSpPr>
            <a:spLocks noChangeArrowheads="1"/>
          </p:cNvSpPr>
          <p:nvPr/>
        </p:nvSpPr>
        <p:spPr bwMode="auto">
          <a:xfrm>
            <a:off x="1676400" y="3810000"/>
            <a:ext cx="2971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克服环境压力</a:t>
            </a:r>
          </a:p>
        </p:txBody>
      </p:sp>
      <p:graphicFrame>
        <p:nvGraphicFramePr>
          <p:cNvPr id="509990" name="Object 3110">
            <a:extLst>
              <a:ext uri="{FF2B5EF4-FFF2-40B4-BE49-F238E27FC236}">
                <a16:creationId xmlns:a16="http://schemas.microsoft.com/office/drawing/2014/main" id="{92E5FCC5-7F39-46BC-8E5F-E58B127EC5D5}"/>
              </a:ext>
            </a:extLst>
          </p:cNvPr>
          <p:cNvGraphicFramePr>
            <a:graphicFrameLocks noChangeAspect="1"/>
          </p:cNvGraphicFramePr>
          <p:nvPr/>
        </p:nvGraphicFramePr>
        <p:xfrm>
          <a:off x="0" y="4365625"/>
          <a:ext cx="7348538" cy="758825"/>
        </p:xfrm>
        <a:graphic>
          <a:graphicData uri="http://schemas.openxmlformats.org/presentationml/2006/ole">
            <mc:AlternateContent xmlns:mc="http://schemas.openxmlformats.org/markup-compatibility/2006">
              <mc:Choice xmlns:v="urn:schemas-microsoft-com:vml" Requires="v">
                <p:oleObj spid="_x0000_s172173" name="Equation" r:id="rId12" imgW="2419203" imgH="222069" progId="Equation.DSMT4">
                  <p:embed/>
                </p:oleObj>
              </mc:Choice>
              <mc:Fallback>
                <p:oleObj name="Equation" r:id="rId12" imgW="2419203" imgH="222069" progId="Equation.DSMT4">
                  <p:embed/>
                  <p:pic>
                    <p:nvPicPr>
                      <p:cNvPr id="0" name="Object 31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365625"/>
                        <a:ext cx="7348538" cy="7588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54" name="Rectangle 3112">
            <a:extLst>
              <a:ext uri="{FF2B5EF4-FFF2-40B4-BE49-F238E27FC236}">
                <a16:creationId xmlns:a16="http://schemas.microsoft.com/office/drawing/2014/main" id="{1F8BC9C0-9B92-40FE-8908-DFFC509BACF6}"/>
              </a:ext>
            </a:extLst>
          </p:cNvPr>
          <p:cNvSpPr>
            <a:spLocks noChangeArrowheads="1"/>
          </p:cNvSpPr>
          <p:nvPr/>
        </p:nvSpPr>
        <p:spPr bwMode="auto">
          <a:xfrm>
            <a:off x="8001000" y="24384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latin typeface="Times New Roman" panose="02020603050405020304" pitchFamily="18" charset="0"/>
              </a:rPr>
              <a:t>p</a:t>
            </a:r>
            <a:r>
              <a:rPr kumimoji="0" lang="en-US" altLang="zh-CN" baseline="-25000">
                <a:latin typeface="Times New Roman" panose="02020603050405020304" pitchFamily="18" charset="0"/>
              </a:rPr>
              <a:t>0</a:t>
            </a:r>
          </a:p>
        </p:txBody>
      </p:sp>
      <p:sp>
        <p:nvSpPr>
          <p:cNvPr id="172055" name="Rectangle 3113">
            <a:extLst>
              <a:ext uri="{FF2B5EF4-FFF2-40B4-BE49-F238E27FC236}">
                <a16:creationId xmlns:a16="http://schemas.microsoft.com/office/drawing/2014/main" id="{C0B331D6-9EA3-42EB-867A-3AD35708CB14}"/>
              </a:ext>
            </a:extLst>
          </p:cNvPr>
          <p:cNvSpPr>
            <a:spLocks noChangeArrowheads="1"/>
          </p:cNvSpPr>
          <p:nvPr/>
        </p:nvSpPr>
        <p:spPr bwMode="auto">
          <a:xfrm>
            <a:off x="6172200" y="2667000"/>
            <a:ext cx="762000" cy="841375"/>
          </a:xfrm>
          <a:prstGeom prst="rect">
            <a:avLst/>
          </a:prstGeom>
          <a:noFill/>
          <a:ln w="25400">
            <a:solidFill>
              <a:srgbClr val="00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72056" name="Rectangle 3114">
            <a:extLst>
              <a:ext uri="{FF2B5EF4-FFF2-40B4-BE49-F238E27FC236}">
                <a16:creationId xmlns:a16="http://schemas.microsoft.com/office/drawing/2014/main" id="{6F6FDB1E-B6F3-4759-AD29-A853B6FBF172}"/>
              </a:ext>
            </a:extLst>
          </p:cNvPr>
          <p:cNvSpPr>
            <a:spLocks noChangeArrowheads="1"/>
          </p:cNvSpPr>
          <p:nvPr/>
        </p:nvSpPr>
        <p:spPr bwMode="auto">
          <a:xfrm>
            <a:off x="5334000" y="1905000"/>
            <a:ext cx="2679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00FF00"/>
                </a:solidFill>
                <a:latin typeface="Times New Roman" panose="02020603050405020304" pitchFamily="18" charset="0"/>
              </a:rPr>
              <a:t>u</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s</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a:t>
            </a:r>
            <a:r>
              <a:rPr kumimoji="0" lang="en-US" altLang="zh-CN" i="1">
                <a:solidFill>
                  <a:srgbClr val="00FF00"/>
                </a:solidFill>
                <a:latin typeface="Times New Roman" panose="02020603050405020304" pitchFamily="18" charset="0"/>
              </a:rPr>
              <a:t> T</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p</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v</a:t>
            </a:r>
            <a:r>
              <a:rPr kumimoji="0" lang="en-US" altLang="zh-CN" baseline="-25000">
                <a:solidFill>
                  <a:srgbClr val="00FF00"/>
                </a:solidFill>
                <a:latin typeface="Times New Roman" panose="02020603050405020304" pitchFamily="18" charset="0"/>
              </a:rPr>
              <a:t>1</a:t>
            </a:r>
          </a:p>
        </p:txBody>
      </p:sp>
      <p:graphicFrame>
        <p:nvGraphicFramePr>
          <p:cNvPr id="509995" name="Object 3115">
            <a:extLst>
              <a:ext uri="{FF2B5EF4-FFF2-40B4-BE49-F238E27FC236}">
                <a16:creationId xmlns:a16="http://schemas.microsoft.com/office/drawing/2014/main" id="{F05745C7-1B57-47D9-A5C3-0D62C7218450}"/>
              </a:ext>
            </a:extLst>
          </p:cNvPr>
          <p:cNvGraphicFramePr>
            <a:graphicFrameLocks noChangeAspect="1"/>
          </p:cNvGraphicFramePr>
          <p:nvPr/>
        </p:nvGraphicFramePr>
        <p:xfrm>
          <a:off x="155575" y="5229225"/>
          <a:ext cx="5483225" cy="758825"/>
        </p:xfrm>
        <a:graphic>
          <a:graphicData uri="http://schemas.openxmlformats.org/presentationml/2006/ole">
            <mc:AlternateContent xmlns:mc="http://schemas.openxmlformats.org/markup-compatibility/2006">
              <mc:Choice xmlns:v="urn:schemas-microsoft-com:vml" Requires="v">
                <p:oleObj spid="_x0000_s172174" name="Equation" r:id="rId14" imgW="1797146" imgH="222069" progId="Equation.DSMT4">
                  <p:embed/>
                </p:oleObj>
              </mc:Choice>
              <mc:Fallback>
                <p:oleObj name="Equation" r:id="rId14" imgW="1797146" imgH="222069" progId="Equation.DSMT4">
                  <p:embed/>
                  <p:pic>
                    <p:nvPicPr>
                      <p:cNvPr id="0" name="Object 31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5575" y="5229225"/>
                        <a:ext cx="5483225" cy="7588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9986"/>
                                        </p:tgtEl>
                                        <p:attrNameLst>
                                          <p:attrName>style.visibility</p:attrName>
                                        </p:attrNameLst>
                                      </p:cBhvr>
                                      <p:to>
                                        <p:strVal val="visible"/>
                                      </p:to>
                                    </p:set>
                                    <p:anim calcmode="lin" valueType="num">
                                      <p:cBhvr additive="base">
                                        <p:cTn id="7" dur="500" fill="hold"/>
                                        <p:tgtEl>
                                          <p:spTgt spid="509986"/>
                                        </p:tgtEl>
                                        <p:attrNameLst>
                                          <p:attrName>ppt_x</p:attrName>
                                        </p:attrNameLst>
                                      </p:cBhvr>
                                      <p:tavLst>
                                        <p:tav tm="0">
                                          <p:val>
                                            <p:strVal val="0-#ppt_w/2"/>
                                          </p:val>
                                        </p:tav>
                                        <p:tav tm="100000">
                                          <p:val>
                                            <p:strVal val="#ppt_x"/>
                                          </p:val>
                                        </p:tav>
                                      </p:tavLst>
                                    </p:anim>
                                    <p:anim calcmode="lin" valueType="num">
                                      <p:cBhvr additive="base">
                                        <p:cTn id="8" dur="500" fill="hold"/>
                                        <p:tgtEl>
                                          <p:spTgt spid="50998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09987"/>
                                        </p:tgtEl>
                                        <p:attrNameLst>
                                          <p:attrName>style.visibility</p:attrName>
                                        </p:attrNameLst>
                                      </p:cBhvr>
                                      <p:to>
                                        <p:strVal val="visible"/>
                                      </p:to>
                                    </p:set>
                                    <p:anim calcmode="lin" valueType="num">
                                      <p:cBhvr additive="base">
                                        <p:cTn id="13" dur="500" fill="hold"/>
                                        <p:tgtEl>
                                          <p:spTgt spid="509987"/>
                                        </p:tgtEl>
                                        <p:attrNameLst>
                                          <p:attrName>ppt_x</p:attrName>
                                        </p:attrNameLst>
                                      </p:cBhvr>
                                      <p:tavLst>
                                        <p:tav tm="0">
                                          <p:val>
                                            <p:strVal val="0-#ppt_w/2"/>
                                          </p:val>
                                        </p:tav>
                                        <p:tav tm="100000">
                                          <p:val>
                                            <p:strVal val="#ppt_x"/>
                                          </p:val>
                                        </p:tav>
                                      </p:tavLst>
                                    </p:anim>
                                    <p:anim calcmode="lin" valueType="num">
                                      <p:cBhvr additive="base">
                                        <p:cTn id="14" dur="500" fill="hold"/>
                                        <p:tgtEl>
                                          <p:spTgt spid="50998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09988"/>
                                        </p:tgtEl>
                                        <p:attrNameLst>
                                          <p:attrName>style.visibility</p:attrName>
                                        </p:attrNameLst>
                                      </p:cBhvr>
                                      <p:to>
                                        <p:strVal val="visible"/>
                                      </p:to>
                                    </p:set>
                                    <p:animEffect transition="in" filter="wipe(up)">
                                      <p:cBhvr>
                                        <p:cTn id="19" dur="500"/>
                                        <p:tgtEl>
                                          <p:spTgt spid="509988"/>
                                        </p:tgtEl>
                                      </p:cBhvr>
                                    </p:animEffect>
                                  </p:childTnLst>
                                </p:cTn>
                              </p:par>
                            </p:childTnLst>
                          </p:cTn>
                        </p:par>
                        <p:par>
                          <p:cTn id="20" fill="hold" nodeType="afterGroup">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509989"/>
                                        </p:tgtEl>
                                        <p:attrNameLst>
                                          <p:attrName>style.visibility</p:attrName>
                                        </p:attrNameLst>
                                      </p:cBhvr>
                                      <p:to>
                                        <p:strVal val="visible"/>
                                      </p:to>
                                    </p:set>
                                    <p:anim calcmode="lin" valueType="num">
                                      <p:cBhvr additive="base">
                                        <p:cTn id="23" dur="500" fill="hold"/>
                                        <p:tgtEl>
                                          <p:spTgt spid="509989"/>
                                        </p:tgtEl>
                                        <p:attrNameLst>
                                          <p:attrName>ppt_x</p:attrName>
                                        </p:attrNameLst>
                                      </p:cBhvr>
                                      <p:tavLst>
                                        <p:tav tm="0">
                                          <p:val>
                                            <p:strVal val="0-#ppt_w/2"/>
                                          </p:val>
                                        </p:tav>
                                        <p:tav tm="100000">
                                          <p:val>
                                            <p:strVal val="#ppt_x"/>
                                          </p:val>
                                        </p:tav>
                                      </p:tavLst>
                                    </p:anim>
                                    <p:anim calcmode="lin" valueType="num">
                                      <p:cBhvr additive="base">
                                        <p:cTn id="24" dur="500" fill="hold"/>
                                        <p:tgtEl>
                                          <p:spTgt spid="509989"/>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509990"/>
                                        </p:tgtEl>
                                        <p:attrNameLst>
                                          <p:attrName>style.visibility</p:attrName>
                                        </p:attrNameLst>
                                      </p:cBhvr>
                                      <p:to>
                                        <p:strVal val="visible"/>
                                      </p:to>
                                    </p:set>
                                    <p:anim calcmode="lin" valueType="num">
                                      <p:cBhvr additive="base">
                                        <p:cTn id="29" dur="500" fill="hold"/>
                                        <p:tgtEl>
                                          <p:spTgt spid="509990"/>
                                        </p:tgtEl>
                                        <p:attrNameLst>
                                          <p:attrName>ppt_x</p:attrName>
                                        </p:attrNameLst>
                                      </p:cBhvr>
                                      <p:tavLst>
                                        <p:tav tm="0">
                                          <p:val>
                                            <p:strVal val="0-#ppt_w/2"/>
                                          </p:val>
                                        </p:tav>
                                        <p:tav tm="100000">
                                          <p:val>
                                            <p:strVal val="#ppt_x"/>
                                          </p:val>
                                        </p:tav>
                                      </p:tavLst>
                                    </p:anim>
                                    <p:anim calcmode="lin" valueType="num">
                                      <p:cBhvr additive="base">
                                        <p:cTn id="30" dur="500" fill="hold"/>
                                        <p:tgtEl>
                                          <p:spTgt spid="509990"/>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509995"/>
                                        </p:tgtEl>
                                        <p:attrNameLst>
                                          <p:attrName>style.visibility</p:attrName>
                                        </p:attrNameLst>
                                      </p:cBhvr>
                                      <p:to>
                                        <p:strVal val="visible"/>
                                      </p:to>
                                    </p:set>
                                    <p:anim calcmode="lin" valueType="num">
                                      <p:cBhvr additive="base">
                                        <p:cTn id="35" dur="500" fill="hold"/>
                                        <p:tgtEl>
                                          <p:spTgt spid="509995"/>
                                        </p:tgtEl>
                                        <p:attrNameLst>
                                          <p:attrName>ppt_x</p:attrName>
                                        </p:attrNameLst>
                                      </p:cBhvr>
                                      <p:tavLst>
                                        <p:tav tm="0">
                                          <p:val>
                                            <p:strVal val="0-#ppt_w/2"/>
                                          </p:val>
                                        </p:tav>
                                        <p:tav tm="100000">
                                          <p:val>
                                            <p:strVal val="#ppt_x"/>
                                          </p:val>
                                        </p:tav>
                                      </p:tavLst>
                                    </p:anim>
                                    <p:anim calcmode="lin" valueType="num">
                                      <p:cBhvr additive="base">
                                        <p:cTn id="36" dur="500" fill="hold"/>
                                        <p:tgtEl>
                                          <p:spTgt spid="5099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86" grpId="0" autoUpdateAnimBg="0"/>
      <p:bldP spid="509988" grpId="0" animBg="1" autoUpdateAnimBg="0"/>
      <p:bldP spid="50998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E248C0CF-D027-4CC5-9FF5-00AC83EE4D9F}"/>
              </a:ext>
            </a:extLst>
          </p:cNvPr>
          <p:cNvSpPr>
            <a:spLocks noGrp="1" noChangeArrowheads="1"/>
          </p:cNvSpPr>
          <p:nvPr>
            <p:ph type="title"/>
          </p:nvPr>
        </p:nvSpPr>
        <p:spPr>
          <a:xfrm>
            <a:off x="685800" y="230188"/>
            <a:ext cx="7772400" cy="762000"/>
          </a:xfrm>
        </p:spPr>
        <p:txBody>
          <a:bodyPr/>
          <a:lstStyle/>
          <a:p>
            <a:pPr eaLnBrk="1" hangingPunct="1"/>
            <a:r>
              <a:rPr lang="zh-CN" altLang="en-US" b="1">
                <a:ea typeface="楷体_GB2312" pitchFamily="49" charset="-122"/>
              </a:rPr>
              <a:t>闭口系统内能的</a:t>
            </a:r>
            <a:r>
              <a:rPr lang="en-US" altLang="zh-CN" b="1" i="1">
                <a:latin typeface="Times New Roman" panose="02020603050405020304" pitchFamily="18" charset="0"/>
                <a:ea typeface="楷体_GB2312" pitchFamily="49" charset="-122"/>
              </a:rPr>
              <a:t>Ex</a:t>
            </a:r>
            <a:r>
              <a:rPr kumimoji="1" lang="zh-CN" altLang="en-US" b="1">
                <a:latin typeface="Times New Roman" panose="02020603050405020304" pitchFamily="18" charset="0"/>
                <a:ea typeface="楷体_GB2312" pitchFamily="49" charset="-122"/>
              </a:rPr>
              <a:t>与</a:t>
            </a:r>
            <a:r>
              <a:rPr kumimoji="1" lang="en-US" altLang="zh-CN" b="1" i="1">
                <a:latin typeface="Times New Roman" panose="02020603050405020304" pitchFamily="18" charset="0"/>
              </a:rPr>
              <a:t>An</a:t>
            </a:r>
            <a:r>
              <a:rPr kumimoji="1" lang="zh-CN" altLang="en-US" b="1">
                <a:latin typeface="Times New Roman" panose="02020603050405020304" pitchFamily="18" charset="0"/>
                <a:ea typeface="楷体_GB2312" pitchFamily="49" charset="-122"/>
              </a:rPr>
              <a:t>的说明</a:t>
            </a:r>
          </a:p>
        </p:txBody>
      </p:sp>
      <p:sp>
        <p:nvSpPr>
          <p:cNvPr id="502790" name="Rectangle 6">
            <a:extLst>
              <a:ext uri="{FF2B5EF4-FFF2-40B4-BE49-F238E27FC236}">
                <a16:creationId xmlns:a16="http://schemas.microsoft.com/office/drawing/2014/main" id="{31C0B247-CECF-469D-80B6-AB00210CF67F}"/>
              </a:ext>
            </a:extLst>
          </p:cNvPr>
          <p:cNvSpPr>
            <a:spLocks noChangeArrowheads="1"/>
          </p:cNvSpPr>
          <p:nvPr/>
        </p:nvSpPr>
        <p:spPr bwMode="auto">
          <a:xfrm>
            <a:off x="609600" y="1905000"/>
            <a:ext cx="800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a:solidFill>
                  <a:srgbClr val="00FF00"/>
                </a:solidFill>
                <a:latin typeface="Times New Roman" panose="02020603050405020304" pitchFamily="18" charset="0"/>
              </a:rPr>
              <a:t>1</a:t>
            </a:r>
            <a:r>
              <a:rPr kumimoji="0" lang="zh-CN" altLang="en-US">
                <a:solidFill>
                  <a:srgbClr val="00FF00"/>
                </a:solidFill>
                <a:latin typeface="Times New Roman" panose="02020603050405020304" pitchFamily="18" charset="0"/>
              </a:rPr>
              <a:t>）</a:t>
            </a:r>
            <a:r>
              <a:rPr kumimoji="0" lang="zh-CN" altLang="en-US">
                <a:latin typeface="Times New Roman" panose="02020603050405020304" pitchFamily="18" charset="0"/>
              </a:rPr>
              <a:t>闭口系的内能</a:t>
            </a:r>
            <a:r>
              <a:rPr kumimoji="0" lang="en-US" altLang="en-US" i="1">
                <a:solidFill>
                  <a:srgbClr val="00FF00"/>
                </a:solidFill>
                <a:latin typeface="Times New Roman" panose="02020603050405020304" pitchFamily="18" charset="0"/>
              </a:rPr>
              <a:t>u</a:t>
            </a:r>
            <a:r>
              <a:rPr kumimoji="0" lang="en-US" altLang="en-US" baseline="-25000">
                <a:solidFill>
                  <a:srgbClr val="00FF00"/>
                </a:solidFill>
                <a:latin typeface="Times New Roman" panose="02020603050405020304" pitchFamily="18" charset="0"/>
              </a:rPr>
              <a:t>1</a:t>
            </a:r>
            <a:r>
              <a:rPr kumimoji="0" lang="en-US" altLang="en-US">
                <a:solidFill>
                  <a:srgbClr val="00FF00"/>
                </a:solidFill>
                <a:latin typeface="Times New Roman" panose="02020603050405020304" pitchFamily="18" charset="0"/>
              </a:rPr>
              <a:t>-</a:t>
            </a:r>
            <a:r>
              <a:rPr kumimoji="0" lang="en-US" altLang="en-US" i="1">
                <a:solidFill>
                  <a:srgbClr val="00FF00"/>
                </a:solidFill>
                <a:latin typeface="Times New Roman" panose="02020603050405020304" pitchFamily="18" charset="0"/>
              </a:rPr>
              <a:t>u</a:t>
            </a:r>
            <a:r>
              <a:rPr kumimoji="0" lang="en-US" altLang="en-US" baseline="-25000">
                <a:solidFill>
                  <a:srgbClr val="00FF00"/>
                </a:solidFill>
                <a:latin typeface="Times New Roman" panose="02020603050405020304" pitchFamily="18" charset="0"/>
              </a:rPr>
              <a:t>0</a:t>
            </a:r>
            <a:r>
              <a:rPr kumimoji="0" lang="zh-CN" altLang="en-US">
                <a:latin typeface="Times New Roman" panose="02020603050405020304" pitchFamily="18" charset="0"/>
              </a:rPr>
              <a:t>，只有一部分是</a:t>
            </a:r>
            <a:r>
              <a:rPr kumimoji="0" lang="en-US" altLang="en-US" i="1">
                <a:solidFill>
                  <a:srgbClr val="00FF00"/>
                </a:solidFill>
                <a:latin typeface="Times New Roman" panose="02020603050405020304" pitchFamily="18" charset="0"/>
              </a:rPr>
              <a:t>ex</a:t>
            </a:r>
            <a:r>
              <a:rPr kumimoji="0" lang="en-US" altLang="en-US" baseline="-25000">
                <a:solidFill>
                  <a:srgbClr val="00FF00"/>
                </a:solidFill>
                <a:latin typeface="Times New Roman" panose="02020603050405020304" pitchFamily="18" charset="0"/>
              </a:rPr>
              <a:t>u</a:t>
            </a:r>
            <a:endParaRPr kumimoji="0" lang="en-US" altLang="en-US">
              <a:solidFill>
                <a:srgbClr val="00FF00"/>
              </a:solidFill>
              <a:latin typeface="Times New Roman" panose="02020603050405020304" pitchFamily="18" charset="0"/>
            </a:endParaRPr>
          </a:p>
          <a:p>
            <a:pPr eaLnBrk="1" hangingPunct="1">
              <a:buFontTx/>
              <a:buNone/>
            </a:pPr>
            <a:r>
              <a:rPr kumimoji="0" lang="en-US" altLang="en-US">
                <a:solidFill>
                  <a:srgbClr val="FFCC99"/>
                </a:solidFill>
                <a:latin typeface="Times New Roman" panose="02020603050405020304" pitchFamily="18" charset="0"/>
              </a:rPr>
              <a:t>        </a:t>
            </a:r>
            <a:r>
              <a:rPr kumimoji="0" lang="zh-CN" altLang="en-US">
                <a:latin typeface="Times New Roman" panose="02020603050405020304" pitchFamily="18" charset="0"/>
              </a:rPr>
              <a:t>内能</a:t>
            </a:r>
            <a:r>
              <a:rPr kumimoji="0" lang="en-US" altLang="en-US" i="1">
                <a:solidFill>
                  <a:srgbClr val="FFFF00"/>
                </a:solidFill>
                <a:latin typeface="Times New Roman" panose="02020603050405020304" pitchFamily="18" charset="0"/>
              </a:rPr>
              <a:t>an</a:t>
            </a:r>
            <a:r>
              <a:rPr kumimoji="0" lang="en-US" altLang="en-US" baseline="-25000">
                <a:solidFill>
                  <a:srgbClr val="FFFF00"/>
                </a:solidFill>
                <a:latin typeface="Times New Roman" panose="02020603050405020304" pitchFamily="18" charset="0"/>
              </a:rPr>
              <a:t>u</a:t>
            </a:r>
            <a:r>
              <a:rPr kumimoji="0" lang="en-US" altLang="en-US">
                <a:solidFill>
                  <a:srgbClr val="FFFF00"/>
                </a:solidFill>
                <a:latin typeface="Times New Roman" panose="02020603050405020304" pitchFamily="18" charset="0"/>
              </a:rPr>
              <a:t>=</a:t>
            </a:r>
            <a:r>
              <a:rPr kumimoji="0" lang="en-US" altLang="en-US" i="1">
                <a:solidFill>
                  <a:srgbClr val="FFFF00"/>
                </a:solidFill>
                <a:latin typeface="Times New Roman" panose="02020603050405020304" pitchFamily="18" charset="0"/>
              </a:rPr>
              <a:t>T</a:t>
            </a:r>
            <a:r>
              <a:rPr kumimoji="0" lang="en-US" altLang="en-US" baseline="-25000">
                <a:solidFill>
                  <a:srgbClr val="FFFF00"/>
                </a:solidFill>
                <a:latin typeface="Times New Roman" panose="02020603050405020304" pitchFamily="18" charset="0"/>
              </a:rPr>
              <a:t>0</a:t>
            </a:r>
            <a:r>
              <a:rPr kumimoji="0" lang="en-US" altLang="en-US">
                <a:solidFill>
                  <a:srgbClr val="FFFF00"/>
                </a:solidFill>
                <a:latin typeface="Times New Roman" panose="02020603050405020304" pitchFamily="18" charset="0"/>
              </a:rPr>
              <a:t>(</a:t>
            </a:r>
            <a:r>
              <a:rPr kumimoji="0" lang="en-US" altLang="en-US" i="1">
                <a:solidFill>
                  <a:srgbClr val="FFFF00"/>
                </a:solidFill>
                <a:latin typeface="Times New Roman" panose="02020603050405020304" pitchFamily="18" charset="0"/>
              </a:rPr>
              <a:t>s</a:t>
            </a:r>
            <a:r>
              <a:rPr kumimoji="0" lang="en-US" altLang="en-US" baseline="-25000">
                <a:solidFill>
                  <a:srgbClr val="FFFF00"/>
                </a:solidFill>
                <a:latin typeface="Times New Roman" panose="02020603050405020304" pitchFamily="18" charset="0"/>
              </a:rPr>
              <a:t>1</a:t>
            </a:r>
            <a:r>
              <a:rPr kumimoji="0" lang="en-US" altLang="en-US">
                <a:solidFill>
                  <a:srgbClr val="FFFF00"/>
                </a:solidFill>
                <a:latin typeface="Times New Roman" panose="02020603050405020304" pitchFamily="18" charset="0"/>
              </a:rPr>
              <a:t>-</a:t>
            </a:r>
            <a:r>
              <a:rPr kumimoji="0" lang="en-US" altLang="en-US" i="1">
                <a:solidFill>
                  <a:srgbClr val="FFFF00"/>
                </a:solidFill>
                <a:latin typeface="Times New Roman" panose="02020603050405020304" pitchFamily="18" charset="0"/>
              </a:rPr>
              <a:t>s</a:t>
            </a:r>
            <a:r>
              <a:rPr kumimoji="0" lang="en-US" altLang="en-US" baseline="-25000">
                <a:solidFill>
                  <a:srgbClr val="FFFF00"/>
                </a:solidFill>
                <a:latin typeface="Times New Roman" panose="02020603050405020304" pitchFamily="18" charset="0"/>
              </a:rPr>
              <a:t>0</a:t>
            </a:r>
            <a:r>
              <a:rPr kumimoji="0" lang="en-US" altLang="en-US">
                <a:solidFill>
                  <a:srgbClr val="FFFF00"/>
                </a:solidFill>
                <a:latin typeface="Times New Roman" panose="02020603050405020304" pitchFamily="18" charset="0"/>
              </a:rPr>
              <a:t>)-</a:t>
            </a:r>
            <a:r>
              <a:rPr kumimoji="0" lang="en-US" altLang="en-US" i="1">
                <a:solidFill>
                  <a:srgbClr val="FFFF00"/>
                </a:solidFill>
                <a:latin typeface="Times New Roman" panose="02020603050405020304" pitchFamily="18" charset="0"/>
              </a:rPr>
              <a:t>p</a:t>
            </a:r>
            <a:r>
              <a:rPr kumimoji="0" lang="en-US" altLang="en-US" baseline="-25000">
                <a:solidFill>
                  <a:srgbClr val="FFFF00"/>
                </a:solidFill>
                <a:latin typeface="Times New Roman" panose="02020603050405020304" pitchFamily="18" charset="0"/>
              </a:rPr>
              <a:t>0</a:t>
            </a:r>
            <a:r>
              <a:rPr kumimoji="0" lang="en-US" altLang="en-US">
                <a:solidFill>
                  <a:srgbClr val="FFFF00"/>
                </a:solidFill>
                <a:latin typeface="Times New Roman" panose="02020603050405020304" pitchFamily="18" charset="0"/>
              </a:rPr>
              <a:t>(</a:t>
            </a:r>
            <a:r>
              <a:rPr kumimoji="0" lang="en-US" altLang="en-US" i="1">
                <a:solidFill>
                  <a:srgbClr val="FFFF00"/>
                </a:solidFill>
                <a:latin typeface="Times New Roman" panose="02020603050405020304" pitchFamily="18" charset="0"/>
              </a:rPr>
              <a:t>v</a:t>
            </a:r>
            <a:r>
              <a:rPr kumimoji="0" lang="en-US" altLang="en-US" baseline="-25000">
                <a:solidFill>
                  <a:srgbClr val="FFFF00"/>
                </a:solidFill>
                <a:latin typeface="Times New Roman" panose="02020603050405020304" pitchFamily="18" charset="0"/>
              </a:rPr>
              <a:t>1</a:t>
            </a:r>
            <a:r>
              <a:rPr kumimoji="0" lang="en-US" altLang="en-US">
                <a:solidFill>
                  <a:srgbClr val="FFFF00"/>
                </a:solidFill>
                <a:latin typeface="Times New Roman" panose="02020603050405020304" pitchFamily="18" charset="0"/>
              </a:rPr>
              <a:t>-</a:t>
            </a:r>
            <a:r>
              <a:rPr kumimoji="0" lang="en-US" altLang="en-US" i="1">
                <a:solidFill>
                  <a:srgbClr val="FFFF00"/>
                </a:solidFill>
                <a:latin typeface="Times New Roman" panose="02020603050405020304" pitchFamily="18" charset="0"/>
              </a:rPr>
              <a:t>v</a:t>
            </a:r>
            <a:r>
              <a:rPr kumimoji="0" lang="en-US" altLang="en-US" baseline="-25000">
                <a:solidFill>
                  <a:srgbClr val="FFFF00"/>
                </a:solidFill>
                <a:latin typeface="Times New Roman" panose="02020603050405020304" pitchFamily="18" charset="0"/>
              </a:rPr>
              <a:t>0</a:t>
            </a:r>
            <a:r>
              <a:rPr kumimoji="0" lang="en-US" altLang="en-US">
                <a:solidFill>
                  <a:srgbClr val="FFFF00"/>
                </a:solidFill>
                <a:latin typeface="Times New Roman" panose="02020603050405020304" pitchFamily="18" charset="0"/>
              </a:rPr>
              <a:t>)</a:t>
            </a:r>
            <a:endParaRPr kumimoji="0" lang="en-US" altLang="zh-CN">
              <a:solidFill>
                <a:srgbClr val="FFFF00"/>
              </a:solidFill>
              <a:latin typeface="Times New Roman" panose="02020603050405020304" pitchFamily="18" charset="0"/>
            </a:endParaRPr>
          </a:p>
        </p:txBody>
      </p:sp>
      <p:sp>
        <p:nvSpPr>
          <p:cNvPr id="502791" name="Rectangle 7">
            <a:extLst>
              <a:ext uri="{FF2B5EF4-FFF2-40B4-BE49-F238E27FC236}">
                <a16:creationId xmlns:a16="http://schemas.microsoft.com/office/drawing/2014/main" id="{AFFD664C-F571-472F-94B5-1F68674E7D4F}"/>
              </a:ext>
            </a:extLst>
          </p:cNvPr>
          <p:cNvSpPr>
            <a:spLocks noChangeArrowheads="1"/>
          </p:cNvSpPr>
          <p:nvPr/>
        </p:nvSpPr>
        <p:spPr bwMode="auto">
          <a:xfrm>
            <a:off x="609600" y="3124200"/>
            <a:ext cx="7010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a:solidFill>
                  <a:srgbClr val="00FF00"/>
                </a:solidFill>
                <a:latin typeface="Times New Roman" panose="02020603050405020304" pitchFamily="18" charset="0"/>
              </a:rPr>
              <a:t>2</a:t>
            </a:r>
            <a:r>
              <a:rPr kumimoji="0" lang="zh-CN" altLang="en-US">
                <a:solidFill>
                  <a:srgbClr val="00FF00"/>
                </a:solidFill>
                <a:latin typeface="Times New Roman" panose="02020603050405020304" pitchFamily="18" charset="0"/>
              </a:rPr>
              <a:t>）</a:t>
            </a:r>
            <a:r>
              <a:rPr kumimoji="0" lang="zh-CN" altLang="en-US">
                <a:latin typeface="Times New Roman" panose="02020603050405020304" pitchFamily="18" charset="0"/>
              </a:rPr>
              <a:t>当环境</a:t>
            </a:r>
            <a:r>
              <a:rPr kumimoji="0" lang="en-US" altLang="en-US" i="1">
                <a:solidFill>
                  <a:srgbClr val="00FF00"/>
                </a:solidFill>
                <a:latin typeface="Times New Roman" panose="02020603050405020304" pitchFamily="18" charset="0"/>
              </a:rPr>
              <a:t>p</a:t>
            </a:r>
            <a:r>
              <a:rPr kumimoji="0" lang="en-US" altLang="en-US" baseline="-25000">
                <a:solidFill>
                  <a:srgbClr val="00FF00"/>
                </a:solidFill>
                <a:latin typeface="Times New Roman" panose="02020603050405020304" pitchFamily="18" charset="0"/>
              </a:rPr>
              <a:t>0,  </a:t>
            </a:r>
            <a:r>
              <a:rPr kumimoji="0" lang="en-US" altLang="en-US" i="1">
                <a:solidFill>
                  <a:srgbClr val="00FF00"/>
                </a:solidFill>
                <a:latin typeface="Times New Roman" panose="02020603050405020304" pitchFamily="18" charset="0"/>
              </a:rPr>
              <a:t>T</a:t>
            </a:r>
            <a:r>
              <a:rPr kumimoji="0" lang="en-US" altLang="en-US" baseline="-25000">
                <a:solidFill>
                  <a:srgbClr val="00FF00"/>
                </a:solidFill>
                <a:latin typeface="Times New Roman" panose="02020603050405020304" pitchFamily="18" charset="0"/>
              </a:rPr>
              <a:t>0</a:t>
            </a:r>
            <a:r>
              <a:rPr kumimoji="0" lang="zh-CN" altLang="en-US">
                <a:latin typeface="Times New Roman" panose="02020603050405020304" pitchFamily="18" charset="0"/>
              </a:rPr>
              <a:t>一定，</a:t>
            </a:r>
            <a:r>
              <a:rPr kumimoji="0" lang="en-US" altLang="zh-CN" i="1">
                <a:solidFill>
                  <a:srgbClr val="00FF00"/>
                </a:solidFill>
                <a:latin typeface="Times New Roman" panose="02020603050405020304" pitchFamily="18" charset="0"/>
              </a:rPr>
              <a:t>e</a:t>
            </a:r>
            <a:r>
              <a:rPr kumimoji="0" lang="en-US" altLang="en-US" i="1">
                <a:solidFill>
                  <a:srgbClr val="00FF00"/>
                </a:solidFill>
                <a:latin typeface="Times New Roman" panose="02020603050405020304" pitchFamily="18" charset="0"/>
              </a:rPr>
              <a:t>x</a:t>
            </a:r>
            <a:r>
              <a:rPr kumimoji="0" lang="en-US" altLang="en-US" baseline="-25000">
                <a:solidFill>
                  <a:srgbClr val="00FF00"/>
                </a:solidFill>
                <a:latin typeface="Times New Roman" panose="02020603050405020304" pitchFamily="18" charset="0"/>
              </a:rPr>
              <a:t>u</a:t>
            </a:r>
            <a:r>
              <a:rPr kumimoji="0" lang="zh-CN" altLang="en-US">
                <a:latin typeface="Times New Roman" panose="02020603050405020304" pitchFamily="18" charset="0"/>
              </a:rPr>
              <a:t>是</a:t>
            </a:r>
            <a:r>
              <a:rPr kumimoji="0" lang="zh-CN" altLang="en-US">
                <a:solidFill>
                  <a:srgbClr val="00FF00"/>
                </a:solidFill>
                <a:latin typeface="Times New Roman" panose="02020603050405020304" pitchFamily="18" charset="0"/>
              </a:rPr>
              <a:t>状态参数</a:t>
            </a:r>
          </a:p>
        </p:txBody>
      </p:sp>
      <p:sp>
        <p:nvSpPr>
          <p:cNvPr id="502792" name="Rectangle 8">
            <a:extLst>
              <a:ext uri="{FF2B5EF4-FFF2-40B4-BE49-F238E27FC236}">
                <a16:creationId xmlns:a16="http://schemas.microsoft.com/office/drawing/2014/main" id="{36B39671-D401-4EDD-9F1E-BB9110C8D7BE}"/>
              </a:ext>
            </a:extLst>
          </p:cNvPr>
          <p:cNvSpPr>
            <a:spLocks noChangeArrowheads="1"/>
          </p:cNvSpPr>
          <p:nvPr/>
        </p:nvSpPr>
        <p:spPr bwMode="auto">
          <a:xfrm>
            <a:off x="609600" y="3716338"/>
            <a:ext cx="640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a:solidFill>
                  <a:srgbClr val="00FF00"/>
                </a:solidFill>
                <a:latin typeface="Times New Roman" panose="02020603050405020304" pitchFamily="18" charset="0"/>
              </a:rPr>
              <a:t>3</a:t>
            </a:r>
            <a:r>
              <a:rPr kumimoji="0" lang="zh-CN" altLang="en-US">
                <a:solidFill>
                  <a:srgbClr val="00FF00"/>
                </a:solidFill>
                <a:latin typeface="Times New Roman" panose="02020603050405020304" pitchFamily="18" charset="0"/>
              </a:rPr>
              <a:t>）</a:t>
            </a:r>
            <a:r>
              <a:rPr kumimoji="0" lang="zh-CN" altLang="en-US">
                <a:latin typeface="Times New Roman" panose="02020603050405020304" pitchFamily="18" charset="0"/>
              </a:rPr>
              <a:t>环境的内能很大，但内能</a:t>
            </a:r>
            <a:r>
              <a:rPr kumimoji="0" lang="en-US" altLang="zh-CN" i="1">
                <a:solidFill>
                  <a:srgbClr val="00FF00"/>
                </a:solidFill>
                <a:latin typeface="Times New Roman" panose="02020603050405020304" pitchFamily="18" charset="0"/>
              </a:rPr>
              <a:t>e</a:t>
            </a:r>
            <a:r>
              <a:rPr kumimoji="0" lang="en-US" altLang="en-US" i="1">
                <a:solidFill>
                  <a:srgbClr val="00FF00"/>
                </a:solidFill>
                <a:latin typeface="Times New Roman" panose="02020603050405020304" pitchFamily="18" charset="0"/>
              </a:rPr>
              <a:t>x</a:t>
            </a:r>
            <a:r>
              <a:rPr kumimoji="0" lang="en-US" altLang="en-US">
                <a:solidFill>
                  <a:srgbClr val="00FF00"/>
                </a:solidFill>
                <a:latin typeface="Times New Roman" panose="02020603050405020304" pitchFamily="18" charset="0"/>
              </a:rPr>
              <a:t>=0</a:t>
            </a:r>
            <a:endParaRPr kumimoji="0" lang="en-US" altLang="zh-CN">
              <a:solidFill>
                <a:srgbClr val="00FF00"/>
              </a:solidFill>
              <a:latin typeface="Times New Roman" panose="02020603050405020304" pitchFamily="18" charset="0"/>
            </a:endParaRPr>
          </a:p>
        </p:txBody>
      </p:sp>
      <p:sp>
        <p:nvSpPr>
          <p:cNvPr id="502793" name="Rectangle 9">
            <a:extLst>
              <a:ext uri="{FF2B5EF4-FFF2-40B4-BE49-F238E27FC236}">
                <a16:creationId xmlns:a16="http://schemas.microsoft.com/office/drawing/2014/main" id="{C2893ABE-AF68-4DA9-A37B-79AFC6ADAA47}"/>
              </a:ext>
            </a:extLst>
          </p:cNvPr>
          <p:cNvSpPr>
            <a:spLocks noChangeArrowheads="1"/>
          </p:cNvSpPr>
          <p:nvPr/>
        </p:nvSpPr>
        <p:spPr bwMode="auto">
          <a:xfrm>
            <a:off x="609600" y="4292600"/>
            <a:ext cx="800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a:solidFill>
                  <a:srgbClr val="00FF00"/>
                </a:solidFill>
                <a:latin typeface="Times New Roman" panose="02020603050405020304" pitchFamily="18" charset="0"/>
              </a:rPr>
              <a:t>4</a:t>
            </a:r>
            <a:r>
              <a:rPr kumimoji="0" lang="zh-CN" altLang="en-US">
                <a:solidFill>
                  <a:srgbClr val="00FF00"/>
                </a:solidFill>
                <a:latin typeface="Times New Roman" panose="02020603050405020304" pitchFamily="18" charset="0"/>
              </a:rPr>
              <a:t>）</a:t>
            </a:r>
            <a:r>
              <a:rPr kumimoji="0" lang="zh-CN" altLang="en-US">
                <a:latin typeface="Times New Roman" panose="02020603050405020304" pitchFamily="18" charset="0"/>
              </a:rPr>
              <a:t>闭口系由</a:t>
            </a:r>
            <a:r>
              <a:rPr kumimoji="0" lang="en-US" altLang="zh-CN">
                <a:solidFill>
                  <a:srgbClr val="FFFF00"/>
                </a:solidFill>
                <a:latin typeface="Times New Roman" panose="02020603050405020304" pitchFamily="18" charset="0"/>
              </a:rPr>
              <a:t>1</a:t>
            </a:r>
            <a:r>
              <a:rPr kumimoji="0" lang="en-US" altLang="zh-CN">
                <a:solidFill>
                  <a:srgbClr val="FFCC99"/>
                </a:solidFill>
                <a:latin typeface="Times New Roman" panose="02020603050405020304" pitchFamily="18" charset="0"/>
              </a:rPr>
              <a:t>      </a:t>
            </a:r>
            <a:r>
              <a:rPr kumimoji="0" lang="en-US" altLang="zh-CN">
                <a:solidFill>
                  <a:srgbClr val="FFFF00"/>
                </a:solidFill>
                <a:latin typeface="Times New Roman" panose="02020603050405020304" pitchFamily="18" charset="0"/>
              </a:rPr>
              <a:t>2</a:t>
            </a:r>
            <a:r>
              <a:rPr kumimoji="0" lang="zh-CN" altLang="en-US">
                <a:latin typeface="Times New Roman" panose="02020603050405020304" pitchFamily="18" charset="0"/>
              </a:rPr>
              <a:t>的可逆过程，工质作的</a:t>
            </a:r>
          </a:p>
          <a:p>
            <a:pPr eaLnBrk="1" hangingPunct="1">
              <a:buFontTx/>
              <a:buNone/>
            </a:pPr>
            <a:r>
              <a:rPr kumimoji="0" lang="zh-CN" altLang="en-US">
                <a:latin typeface="Times New Roman" panose="02020603050405020304" pitchFamily="18" charset="0"/>
              </a:rPr>
              <a:t>      最大功</a:t>
            </a:r>
          </a:p>
        </p:txBody>
      </p:sp>
      <p:graphicFrame>
        <p:nvGraphicFramePr>
          <p:cNvPr id="679936" name="Object 0">
            <a:extLst>
              <a:ext uri="{FF2B5EF4-FFF2-40B4-BE49-F238E27FC236}">
                <a16:creationId xmlns:a16="http://schemas.microsoft.com/office/drawing/2014/main" id="{6AE72C0A-8377-49C3-9AE4-B7D293A4BE92}"/>
              </a:ext>
            </a:extLst>
          </p:cNvPr>
          <p:cNvGraphicFramePr>
            <a:graphicFrameLocks noChangeAspect="1"/>
          </p:cNvGraphicFramePr>
          <p:nvPr/>
        </p:nvGraphicFramePr>
        <p:xfrm>
          <a:off x="76200" y="5445125"/>
          <a:ext cx="8904288" cy="685800"/>
        </p:xfrm>
        <a:graphic>
          <a:graphicData uri="http://schemas.openxmlformats.org/presentationml/2006/ole">
            <mc:AlternateContent xmlns:mc="http://schemas.openxmlformats.org/markup-compatibility/2006">
              <mc:Choice xmlns:v="urn:schemas-microsoft-com:vml" Requires="v">
                <p:oleObj spid="_x0000_s174124" name="Equation" r:id="rId4" imgW="3244665" imgH="222069" progId="Equation.DSMT4">
                  <p:embed/>
                </p:oleObj>
              </mc:Choice>
              <mc:Fallback>
                <p:oleObj name="Equation" r:id="rId4" imgW="3244665" imgH="222069"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445125"/>
                        <a:ext cx="8904288" cy="68580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2795" name="Line 11">
            <a:extLst>
              <a:ext uri="{FF2B5EF4-FFF2-40B4-BE49-F238E27FC236}">
                <a16:creationId xmlns:a16="http://schemas.microsoft.com/office/drawing/2014/main" id="{D4A8B302-8444-4276-9EAB-8F4EEEF0E32B}"/>
              </a:ext>
            </a:extLst>
          </p:cNvPr>
          <p:cNvSpPr>
            <a:spLocks noChangeShapeType="1"/>
          </p:cNvSpPr>
          <p:nvPr/>
        </p:nvSpPr>
        <p:spPr bwMode="auto">
          <a:xfrm>
            <a:off x="3352800" y="4581525"/>
            <a:ext cx="377825"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4089" name="Object 1">
            <a:extLst>
              <a:ext uri="{FF2B5EF4-FFF2-40B4-BE49-F238E27FC236}">
                <a16:creationId xmlns:a16="http://schemas.microsoft.com/office/drawing/2014/main" id="{BDCF1021-6927-4303-BAC9-8E7C1979620F}"/>
              </a:ext>
            </a:extLst>
          </p:cNvPr>
          <p:cNvGraphicFramePr>
            <a:graphicFrameLocks noChangeAspect="1"/>
          </p:cNvGraphicFramePr>
          <p:nvPr/>
        </p:nvGraphicFramePr>
        <p:xfrm>
          <a:off x="990600" y="990600"/>
          <a:ext cx="6650038" cy="687388"/>
        </p:xfrm>
        <a:graphic>
          <a:graphicData uri="http://schemas.openxmlformats.org/presentationml/2006/ole">
            <mc:AlternateContent xmlns:mc="http://schemas.openxmlformats.org/markup-compatibility/2006">
              <mc:Choice xmlns:v="urn:schemas-microsoft-com:vml" Requires="v">
                <p:oleObj spid="_x0000_s174125" name="Equation" r:id="rId6" imgW="2419203" imgH="222069" progId="Equation.DSMT4">
                  <p:embed/>
                </p:oleObj>
              </mc:Choice>
              <mc:Fallback>
                <p:oleObj name="Equation" r:id="rId6" imgW="2419203" imgH="222069"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990600"/>
                        <a:ext cx="6650038" cy="68738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2790"/>
                                        </p:tgtEl>
                                        <p:attrNameLst>
                                          <p:attrName>style.visibility</p:attrName>
                                        </p:attrNameLst>
                                      </p:cBhvr>
                                      <p:to>
                                        <p:strVal val="visible"/>
                                      </p:to>
                                    </p:set>
                                    <p:anim calcmode="lin" valueType="num">
                                      <p:cBhvr additive="base">
                                        <p:cTn id="7" dur="500" fill="hold"/>
                                        <p:tgtEl>
                                          <p:spTgt spid="502790"/>
                                        </p:tgtEl>
                                        <p:attrNameLst>
                                          <p:attrName>ppt_x</p:attrName>
                                        </p:attrNameLst>
                                      </p:cBhvr>
                                      <p:tavLst>
                                        <p:tav tm="0">
                                          <p:val>
                                            <p:strVal val="0-#ppt_w/2"/>
                                          </p:val>
                                        </p:tav>
                                        <p:tav tm="100000">
                                          <p:val>
                                            <p:strVal val="#ppt_x"/>
                                          </p:val>
                                        </p:tav>
                                      </p:tavLst>
                                    </p:anim>
                                    <p:anim calcmode="lin" valueType="num">
                                      <p:cBhvr additive="base">
                                        <p:cTn id="8" dur="500" fill="hold"/>
                                        <p:tgtEl>
                                          <p:spTgt spid="5027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2791"/>
                                        </p:tgtEl>
                                        <p:attrNameLst>
                                          <p:attrName>style.visibility</p:attrName>
                                        </p:attrNameLst>
                                      </p:cBhvr>
                                      <p:to>
                                        <p:strVal val="visible"/>
                                      </p:to>
                                    </p:set>
                                    <p:anim calcmode="lin" valueType="num">
                                      <p:cBhvr additive="base">
                                        <p:cTn id="13" dur="500" fill="hold"/>
                                        <p:tgtEl>
                                          <p:spTgt spid="502791"/>
                                        </p:tgtEl>
                                        <p:attrNameLst>
                                          <p:attrName>ppt_x</p:attrName>
                                        </p:attrNameLst>
                                      </p:cBhvr>
                                      <p:tavLst>
                                        <p:tav tm="0">
                                          <p:val>
                                            <p:strVal val="0-#ppt_w/2"/>
                                          </p:val>
                                        </p:tav>
                                        <p:tav tm="100000">
                                          <p:val>
                                            <p:strVal val="#ppt_x"/>
                                          </p:val>
                                        </p:tav>
                                      </p:tavLst>
                                    </p:anim>
                                    <p:anim calcmode="lin" valueType="num">
                                      <p:cBhvr additive="base">
                                        <p:cTn id="14" dur="500" fill="hold"/>
                                        <p:tgtEl>
                                          <p:spTgt spid="50279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2792"/>
                                        </p:tgtEl>
                                        <p:attrNameLst>
                                          <p:attrName>style.visibility</p:attrName>
                                        </p:attrNameLst>
                                      </p:cBhvr>
                                      <p:to>
                                        <p:strVal val="visible"/>
                                      </p:to>
                                    </p:set>
                                    <p:anim calcmode="lin" valueType="num">
                                      <p:cBhvr additive="base">
                                        <p:cTn id="19" dur="500" fill="hold"/>
                                        <p:tgtEl>
                                          <p:spTgt spid="502792"/>
                                        </p:tgtEl>
                                        <p:attrNameLst>
                                          <p:attrName>ppt_x</p:attrName>
                                        </p:attrNameLst>
                                      </p:cBhvr>
                                      <p:tavLst>
                                        <p:tav tm="0">
                                          <p:val>
                                            <p:strVal val="0-#ppt_w/2"/>
                                          </p:val>
                                        </p:tav>
                                        <p:tav tm="100000">
                                          <p:val>
                                            <p:strVal val="#ppt_x"/>
                                          </p:val>
                                        </p:tav>
                                      </p:tavLst>
                                    </p:anim>
                                    <p:anim calcmode="lin" valueType="num">
                                      <p:cBhvr additive="base">
                                        <p:cTn id="20" dur="500" fill="hold"/>
                                        <p:tgtEl>
                                          <p:spTgt spid="5027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02793"/>
                                        </p:tgtEl>
                                        <p:attrNameLst>
                                          <p:attrName>style.visibility</p:attrName>
                                        </p:attrNameLst>
                                      </p:cBhvr>
                                      <p:to>
                                        <p:strVal val="visible"/>
                                      </p:to>
                                    </p:set>
                                    <p:anim calcmode="lin" valueType="num">
                                      <p:cBhvr additive="base">
                                        <p:cTn id="25" dur="500" fill="hold"/>
                                        <p:tgtEl>
                                          <p:spTgt spid="502793"/>
                                        </p:tgtEl>
                                        <p:attrNameLst>
                                          <p:attrName>ppt_x</p:attrName>
                                        </p:attrNameLst>
                                      </p:cBhvr>
                                      <p:tavLst>
                                        <p:tav tm="0">
                                          <p:val>
                                            <p:strVal val="0-#ppt_w/2"/>
                                          </p:val>
                                        </p:tav>
                                        <p:tav tm="100000">
                                          <p:val>
                                            <p:strVal val="#ppt_x"/>
                                          </p:val>
                                        </p:tav>
                                      </p:tavLst>
                                    </p:anim>
                                    <p:anim calcmode="lin" valueType="num">
                                      <p:cBhvr additive="base">
                                        <p:cTn id="26" dur="500" fill="hold"/>
                                        <p:tgtEl>
                                          <p:spTgt spid="502793"/>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50279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nodeType="clickEffect">
                                  <p:stCondLst>
                                    <p:cond delay="0"/>
                                  </p:stCondLst>
                                  <p:childTnLst>
                                    <p:set>
                                      <p:cBhvr>
                                        <p:cTn id="33" dur="1" fill="hold">
                                          <p:stCondLst>
                                            <p:cond delay="0"/>
                                          </p:stCondLst>
                                        </p:cTn>
                                        <p:tgtEl>
                                          <p:spTgt spid="679936"/>
                                        </p:tgtEl>
                                        <p:attrNameLst>
                                          <p:attrName>style.visibility</p:attrName>
                                        </p:attrNameLst>
                                      </p:cBhvr>
                                      <p:to>
                                        <p:strVal val="visible"/>
                                      </p:to>
                                    </p:set>
                                    <p:anim calcmode="lin" valueType="num">
                                      <p:cBhvr additive="base">
                                        <p:cTn id="34" dur="500" fill="hold"/>
                                        <p:tgtEl>
                                          <p:spTgt spid="679936"/>
                                        </p:tgtEl>
                                        <p:attrNameLst>
                                          <p:attrName>ppt_x</p:attrName>
                                        </p:attrNameLst>
                                      </p:cBhvr>
                                      <p:tavLst>
                                        <p:tav tm="0">
                                          <p:val>
                                            <p:strVal val="0-#ppt_w/2"/>
                                          </p:val>
                                        </p:tav>
                                        <p:tav tm="100000">
                                          <p:val>
                                            <p:strVal val="#ppt_x"/>
                                          </p:val>
                                        </p:tav>
                                      </p:tavLst>
                                    </p:anim>
                                    <p:anim calcmode="lin" valueType="num">
                                      <p:cBhvr additive="base">
                                        <p:cTn id="35" dur="500" fill="hold"/>
                                        <p:tgtEl>
                                          <p:spTgt spid="6799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90" grpId="0" autoUpdateAnimBg="0"/>
      <p:bldP spid="502791" grpId="0" autoUpdateAnimBg="0"/>
      <p:bldP spid="502792" grpId="0" autoUpdateAnimBg="0"/>
      <p:bldP spid="50279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02284570-A7FA-471F-B358-FEBEFF690E58}"/>
              </a:ext>
            </a:extLst>
          </p:cNvPr>
          <p:cNvSpPr>
            <a:spLocks noGrp="1" noChangeArrowheads="1"/>
          </p:cNvSpPr>
          <p:nvPr>
            <p:ph type="title"/>
          </p:nvPr>
        </p:nvSpPr>
        <p:spPr>
          <a:xfrm>
            <a:off x="685800" y="228600"/>
            <a:ext cx="7772400" cy="762000"/>
          </a:xfrm>
        </p:spPr>
        <p:txBody>
          <a:bodyPr/>
          <a:lstStyle/>
          <a:p>
            <a:pPr eaLnBrk="1" hangingPunct="1"/>
            <a:r>
              <a:rPr lang="zh-CN" altLang="en-US" b="1">
                <a:ea typeface="楷体_GB2312" pitchFamily="49" charset="-122"/>
              </a:rPr>
              <a:t>闭口系统内能的</a:t>
            </a:r>
            <a:r>
              <a:rPr lang="en-US" altLang="zh-CN" b="1" i="1">
                <a:latin typeface="Times New Roman" panose="02020603050405020304" pitchFamily="18" charset="0"/>
                <a:ea typeface="楷体_GB2312" pitchFamily="49" charset="-122"/>
              </a:rPr>
              <a:t>Ex</a:t>
            </a:r>
            <a:r>
              <a:rPr lang="zh-CN" altLang="en-US" b="1">
                <a:latin typeface="Times New Roman" panose="02020603050405020304" pitchFamily="18" charset="0"/>
                <a:ea typeface="楷体_GB2312" pitchFamily="49" charset="-122"/>
              </a:rPr>
              <a:t>举例</a:t>
            </a:r>
          </a:p>
        </p:txBody>
      </p:sp>
      <p:sp>
        <p:nvSpPr>
          <p:cNvPr id="503812" name="Rectangle 4">
            <a:extLst>
              <a:ext uri="{FF2B5EF4-FFF2-40B4-BE49-F238E27FC236}">
                <a16:creationId xmlns:a16="http://schemas.microsoft.com/office/drawing/2014/main" id="{4081D41C-3332-419C-9BCE-20D7F3AC8FE9}"/>
              </a:ext>
            </a:extLst>
          </p:cNvPr>
          <p:cNvSpPr>
            <a:spLocks noChangeArrowheads="1"/>
          </p:cNvSpPr>
          <p:nvPr/>
        </p:nvSpPr>
        <p:spPr bwMode="auto">
          <a:xfrm>
            <a:off x="457200" y="990600"/>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chemeClr val="tx2"/>
                </a:solidFill>
                <a:latin typeface="Times New Roman" panose="02020603050405020304" pitchFamily="18" charset="0"/>
              </a:rPr>
              <a:t>1</a:t>
            </a:r>
            <a:r>
              <a:rPr kumimoji="0" lang="en-US" altLang="en-US">
                <a:solidFill>
                  <a:schemeClr val="tx2"/>
                </a:solidFill>
                <a:latin typeface="Times New Roman" panose="02020603050405020304" pitchFamily="18" charset="0"/>
              </a:rPr>
              <a:t>kg</a:t>
            </a:r>
            <a:r>
              <a:rPr kumimoji="0" lang="zh-CN" altLang="en-US">
                <a:latin typeface="Times New Roman" panose="02020603050405020304" pitchFamily="18" charset="0"/>
              </a:rPr>
              <a:t>空气，由</a:t>
            </a:r>
            <a:r>
              <a:rPr kumimoji="0" lang="en-US" altLang="en-US" i="1">
                <a:solidFill>
                  <a:schemeClr val="tx2"/>
                </a:solidFill>
                <a:latin typeface="Times New Roman" panose="02020603050405020304" pitchFamily="18" charset="0"/>
              </a:rPr>
              <a:t>p</a:t>
            </a:r>
            <a:r>
              <a:rPr kumimoji="0" lang="en-US" altLang="en-US" baseline="-25000">
                <a:solidFill>
                  <a:schemeClr val="tx2"/>
                </a:solidFill>
                <a:latin typeface="Times New Roman" panose="02020603050405020304" pitchFamily="18" charset="0"/>
              </a:rPr>
              <a:t>1</a:t>
            </a:r>
            <a:r>
              <a:rPr kumimoji="0" lang="en-US" altLang="en-US">
                <a:solidFill>
                  <a:schemeClr val="tx2"/>
                </a:solidFill>
                <a:latin typeface="Times New Roman" panose="02020603050405020304" pitchFamily="18" charset="0"/>
              </a:rPr>
              <a:t>=50bar, </a:t>
            </a:r>
            <a:r>
              <a:rPr kumimoji="0" lang="en-US" altLang="en-US" i="1">
                <a:solidFill>
                  <a:schemeClr val="tx2"/>
                </a:solidFill>
                <a:latin typeface="Times New Roman" panose="02020603050405020304" pitchFamily="18" charset="0"/>
              </a:rPr>
              <a:t>t</a:t>
            </a:r>
            <a:r>
              <a:rPr kumimoji="0" lang="en-US" altLang="en-US" baseline="-25000">
                <a:solidFill>
                  <a:schemeClr val="tx2"/>
                </a:solidFill>
                <a:latin typeface="Times New Roman" panose="02020603050405020304" pitchFamily="18" charset="0"/>
              </a:rPr>
              <a:t>1</a:t>
            </a:r>
            <a:r>
              <a:rPr kumimoji="0" lang="en-US" altLang="en-US">
                <a:solidFill>
                  <a:schemeClr val="tx2"/>
                </a:solidFill>
                <a:latin typeface="Times New Roman" panose="02020603050405020304" pitchFamily="18" charset="0"/>
              </a:rPr>
              <a:t>=17</a:t>
            </a:r>
            <a:r>
              <a:rPr kumimoji="0" lang="en-US" altLang="en-US" baseline="30000">
                <a:solidFill>
                  <a:schemeClr val="tx2"/>
                </a:solidFill>
                <a:latin typeface="Times New Roman" panose="02020603050405020304" pitchFamily="18" charset="0"/>
              </a:rPr>
              <a:t>o</a:t>
            </a:r>
            <a:r>
              <a:rPr kumimoji="0" lang="en-US" altLang="en-US">
                <a:solidFill>
                  <a:schemeClr val="tx2"/>
                </a:solidFill>
                <a:latin typeface="Times New Roman" panose="02020603050405020304" pitchFamily="18" charset="0"/>
              </a:rPr>
              <a:t>C</a:t>
            </a:r>
            <a:r>
              <a:rPr kumimoji="0" lang="en-US" altLang="en-US">
                <a:latin typeface="Times New Roman" panose="02020603050405020304" pitchFamily="18" charset="0"/>
              </a:rPr>
              <a:t>, </a:t>
            </a:r>
            <a:r>
              <a:rPr kumimoji="0" lang="zh-CN" altLang="en-US">
                <a:latin typeface="Times New Roman" panose="02020603050405020304" pitchFamily="18" charset="0"/>
              </a:rPr>
              <a:t>膨胀到</a:t>
            </a:r>
            <a:r>
              <a:rPr kumimoji="0" lang="en-US" altLang="en-US" i="1">
                <a:solidFill>
                  <a:schemeClr val="tx2"/>
                </a:solidFill>
                <a:latin typeface="Times New Roman" panose="02020603050405020304" pitchFamily="18" charset="0"/>
              </a:rPr>
              <a:t>p</a:t>
            </a:r>
            <a:r>
              <a:rPr kumimoji="0" lang="en-US" altLang="en-US" baseline="-25000">
                <a:solidFill>
                  <a:schemeClr val="tx2"/>
                </a:solidFill>
                <a:latin typeface="Times New Roman" panose="02020603050405020304" pitchFamily="18" charset="0"/>
              </a:rPr>
              <a:t>2</a:t>
            </a:r>
            <a:r>
              <a:rPr kumimoji="0" lang="en-US" altLang="en-US">
                <a:solidFill>
                  <a:schemeClr val="tx2"/>
                </a:solidFill>
                <a:latin typeface="Times New Roman" panose="02020603050405020304" pitchFamily="18" charset="0"/>
              </a:rPr>
              <a:t>=40bar, </a:t>
            </a:r>
            <a:r>
              <a:rPr kumimoji="0" lang="en-US" altLang="en-US" i="1">
                <a:solidFill>
                  <a:schemeClr val="tx2"/>
                </a:solidFill>
                <a:latin typeface="Times New Roman" panose="02020603050405020304" pitchFamily="18" charset="0"/>
              </a:rPr>
              <a:t>t</a:t>
            </a:r>
            <a:r>
              <a:rPr kumimoji="0" lang="en-US" altLang="en-US" baseline="-25000">
                <a:solidFill>
                  <a:schemeClr val="tx2"/>
                </a:solidFill>
                <a:latin typeface="Times New Roman" panose="02020603050405020304" pitchFamily="18" charset="0"/>
              </a:rPr>
              <a:t>2</a:t>
            </a:r>
            <a:r>
              <a:rPr kumimoji="0" lang="en-US" altLang="en-US">
                <a:solidFill>
                  <a:schemeClr val="tx2"/>
                </a:solidFill>
                <a:latin typeface="Times New Roman" panose="02020603050405020304" pitchFamily="18" charset="0"/>
              </a:rPr>
              <a:t>=17</a:t>
            </a:r>
            <a:r>
              <a:rPr kumimoji="0" lang="en-US" altLang="en-US" baseline="30000">
                <a:solidFill>
                  <a:schemeClr val="tx2"/>
                </a:solidFill>
                <a:latin typeface="Times New Roman" panose="02020603050405020304" pitchFamily="18" charset="0"/>
              </a:rPr>
              <a:t>o</a:t>
            </a:r>
            <a:r>
              <a:rPr kumimoji="0" lang="en-US" altLang="en-US">
                <a:solidFill>
                  <a:schemeClr val="tx2"/>
                </a:solidFill>
                <a:latin typeface="Times New Roman" panose="02020603050405020304" pitchFamily="18" charset="0"/>
              </a:rPr>
              <a:t>C</a:t>
            </a:r>
            <a:r>
              <a:rPr kumimoji="0" lang="en-US" altLang="en-US">
                <a:latin typeface="Times New Roman" panose="02020603050405020304" pitchFamily="18" charset="0"/>
              </a:rPr>
              <a:t>, </a:t>
            </a:r>
            <a:r>
              <a:rPr kumimoji="0" lang="zh-CN" altLang="en-US">
                <a:latin typeface="Times New Roman" panose="02020603050405020304" pitchFamily="18" charset="0"/>
              </a:rPr>
              <a:t>已知</a:t>
            </a:r>
            <a:r>
              <a:rPr kumimoji="0" lang="en-US" altLang="en-US" i="1">
                <a:solidFill>
                  <a:schemeClr val="tx2"/>
                </a:solidFill>
                <a:latin typeface="Times New Roman" panose="02020603050405020304" pitchFamily="18" charset="0"/>
              </a:rPr>
              <a:t>p</a:t>
            </a:r>
            <a:r>
              <a:rPr kumimoji="0" lang="en-US" altLang="en-US" baseline="-25000">
                <a:solidFill>
                  <a:schemeClr val="tx2"/>
                </a:solidFill>
                <a:latin typeface="Times New Roman" panose="02020603050405020304" pitchFamily="18" charset="0"/>
              </a:rPr>
              <a:t>0</a:t>
            </a:r>
            <a:r>
              <a:rPr kumimoji="0" lang="en-US" altLang="en-US">
                <a:solidFill>
                  <a:schemeClr val="tx2"/>
                </a:solidFill>
                <a:latin typeface="Times New Roman" panose="02020603050405020304" pitchFamily="18" charset="0"/>
              </a:rPr>
              <a:t>=1bar, </a:t>
            </a:r>
            <a:r>
              <a:rPr kumimoji="0" lang="en-US" altLang="en-US" i="1">
                <a:solidFill>
                  <a:schemeClr val="tx2"/>
                </a:solidFill>
                <a:latin typeface="Times New Roman" panose="02020603050405020304" pitchFamily="18" charset="0"/>
              </a:rPr>
              <a:t>t</a:t>
            </a:r>
            <a:r>
              <a:rPr kumimoji="0" lang="en-US" altLang="en-US" baseline="-25000">
                <a:solidFill>
                  <a:schemeClr val="tx2"/>
                </a:solidFill>
                <a:latin typeface="Times New Roman" panose="02020603050405020304" pitchFamily="18" charset="0"/>
              </a:rPr>
              <a:t>0</a:t>
            </a:r>
            <a:r>
              <a:rPr kumimoji="0" lang="en-US" altLang="en-US">
                <a:solidFill>
                  <a:schemeClr val="tx2"/>
                </a:solidFill>
                <a:latin typeface="Times New Roman" panose="02020603050405020304" pitchFamily="18" charset="0"/>
              </a:rPr>
              <a:t>=17</a:t>
            </a:r>
            <a:r>
              <a:rPr kumimoji="0" lang="en-US" altLang="en-US" baseline="30000">
                <a:solidFill>
                  <a:schemeClr val="tx2"/>
                </a:solidFill>
                <a:latin typeface="Times New Roman" panose="02020603050405020304" pitchFamily="18" charset="0"/>
              </a:rPr>
              <a:t>o</a:t>
            </a:r>
            <a:r>
              <a:rPr kumimoji="0" lang="en-US" altLang="en-US">
                <a:solidFill>
                  <a:schemeClr val="tx2"/>
                </a:solidFill>
                <a:latin typeface="Times New Roman" panose="02020603050405020304" pitchFamily="18" charset="0"/>
              </a:rPr>
              <a:t>C</a:t>
            </a:r>
            <a:endParaRPr kumimoji="0" lang="en-US" altLang="zh-CN">
              <a:solidFill>
                <a:srgbClr val="FFCC99"/>
              </a:solidFill>
              <a:latin typeface="Times New Roman" panose="02020603050405020304" pitchFamily="18" charset="0"/>
            </a:endParaRPr>
          </a:p>
        </p:txBody>
      </p:sp>
      <p:graphicFrame>
        <p:nvGraphicFramePr>
          <p:cNvPr id="503813" name="Object 5">
            <a:extLst>
              <a:ext uri="{FF2B5EF4-FFF2-40B4-BE49-F238E27FC236}">
                <a16:creationId xmlns:a16="http://schemas.microsoft.com/office/drawing/2014/main" id="{6E53EF8C-44E6-41B0-A19A-6401AA6865E2}"/>
              </a:ext>
            </a:extLst>
          </p:cNvPr>
          <p:cNvGraphicFramePr>
            <a:graphicFrameLocks noChangeAspect="1"/>
          </p:cNvGraphicFramePr>
          <p:nvPr/>
        </p:nvGraphicFramePr>
        <p:xfrm>
          <a:off x="1136650" y="3284538"/>
          <a:ext cx="6694488" cy="685800"/>
        </p:xfrm>
        <a:graphic>
          <a:graphicData uri="http://schemas.openxmlformats.org/presentationml/2006/ole">
            <mc:AlternateContent xmlns:mc="http://schemas.openxmlformats.org/markup-compatibility/2006">
              <mc:Choice xmlns:v="urn:schemas-microsoft-com:vml" Requires="v">
                <p:oleObj spid="_x0000_s176189" name="Equation" r:id="rId4" imgW="2444935" imgH="222069" progId="Equation.DSMT4">
                  <p:embed/>
                </p:oleObj>
              </mc:Choice>
              <mc:Fallback>
                <p:oleObj name="Equation" r:id="rId4" imgW="2444935" imgH="222069"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650" y="3284538"/>
                        <a:ext cx="6694488" cy="68580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3817" name="Rectangle 9">
            <a:extLst>
              <a:ext uri="{FF2B5EF4-FFF2-40B4-BE49-F238E27FC236}">
                <a16:creationId xmlns:a16="http://schemas.microsoft.com/office/drawing/2014/main" id="{72FDB950-0148-4A16-871A-ACF09BEA9AFF}"/>
              </a:ext>
            </a:extLst>
          </p:cNvPr>
          <p:cNvSpPr>
            <a:spLocks noChangeArrowheads="1"/>
          </p:cNvSpPr>
          <p:nvPr/>
        </p:nvSpPr>
        <p:spPr bwMode="auto">
          <a:xfrm>
            <a:off x="463550" y="1989138"/>
            <a:ext cx="73485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latin typeface="Times New Roman" panose="02020603050405020304" pitchFamily="18" charset="0"/>
              </a:rPr>
              <a:t>求：该膨胀过程对外界的最大有用功</a:t>
            </a:r>
          </a:p>
        </p:txBody>
      </p:sp>
      <p:graphicFrame>
        <p:nvGraphicFramePr>
          <p:cNvPr id="503818" name="Object 10">
            <a:extLst>
              <a:ext uri="{FF2B5EF4-FFF2-40B4-BE49-F238E27FC236}">
                <a16:creationId xmlns:a16="http://schemas.microsoft.com/office/drawing/2014/main" id="{4E3FDBA8-2657-41E4-8E25-FC1B17F584C1}"/>
              </a:ext>
            </a:extLst>
          </p:cNvPr>
          <p:cNvGraphicFramePr>
            <a:graphicFrameLocks noChangeAspect="1"/>
          </p:cNvGraphicFramePr>
          <p:nvPr/>
        </p:nvGraphicFramePr>
        <p:xfrm>
          <a:off x="1828800" y="3933825"/>
          <a:ext cx="7140575" cy="2606675"/>
        </p:xfrm>
        <a:graphic>
          <a:graphicData uri="http://schemas.openxmlformats.org/presentationml/2006/ole">
            <mc:AlternateContent xmlns:mc="http://schemas.openxmlformats.org/markup-compatibility/2006">
              <mc:Choice xmlns:v="urn:schemas-microsoft-com:vml" Requires="v">
                <p:oleObj spid="_x0000_s176190" name="Equation" r:id="rId6" imgW="2609946" imgH="933586" progId="Equation.DSMT4">
                  <p:embed/>
                </p:oleObj>
              </mc:Choice>
              <mc:Fallback>
                <p:oleObj name="Equation" r:id="rId6" imgW="2609946" imgH="933586"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933825"/>
                        <a:ext cx="7140575" cy="2606675"/>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3819" name="Line 11">
            <a:extLst>
              <a:ext uri="{FF2B5EF4-FFF2-40B4-BE49-F238E27FC236}">
                <a16:creationId xmlns:a16="http://schemas.microsoft.com/office/drawing/2014/main" id="{232D1ED8-6774-4A7B-B8AB-D9D15FC623A2}"/>
              </a:ext>
            </a:extLst>
          </p:cNvPr>
          <p:cNvSpPr>
            <a:spLocks noChangeShapeType="1"/>
          </p:cNvSpPr>
          <p:nvPr/>
        </p:nvSpPr>
        <p:spPr bwMode="auto">
          <a:xfrm flipV="1">
            <a:off x="2286000" y="3284538"/>
            <a:ext cx="1143000" cy="685800"/>
          </a:xfrm>
          <a:prstGeom prst="line">
            <a:avLst/>
          </a:prstGeom>
          <a:noFill/>
          <a:ln w="38100" cap="sq">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03820" name="Line 12">
            <a:extLst>
              <a:ext uri="{FF2B5EF4-FFF2-40B4-BE49-F238E27FC236}">
                <a16:creationId xmlns:a16="http://schemas.microsoft.com/office/drawing/2014/main" id="{09FA5CC9-5BAA-4F1D-B7F6-9FE1703E79DD}"/>
              </a:ext>
            </a:extLst>
          </p:cNvPr>
          <p:cNvSpPr>
            <a:spLocks noChangeShapeType="1"/>
          </p:cNvSpPr>
          <p:nvPr/>
        </p:nvSpPr>
        <p:spPr bwMode="auto">
          <a:xfrm flipV="1">
            <a:off x="3276600" y="4221163"/>
            <a:ext cx="1143000" cy="685800"/>
          </a:xfrm>
          <a:prstGeom prst="line">
            <a:avLst/>
          </a:prstGeom>
          <a:noFill/>
          <a:ln w="38100" cap="sq">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03821" name="Object 13">
            <a:extLst>
              <a:ext uri="{FF2B5EF4-FFF2-40B4-BE49-F238E27FC236}">
                <a16:creationId xmlns:a16="http://schemas.microsoft.com/office/drawing/2014/main" id="{A4079364-0071-49A3-9B16-9E762B2BE104}"/>
              </a:ext>
            </a:extLst>
          </p:cNvPr>
          <p:cNvGraphicFramePr>
            <a:graphicFrameLocks noChangeAspect="1"/>
          </p:cNvGraphicFramePr>
          <p:nvPr/>
        </p:nvGraphicFramePr>
        <p:xfrm>
          <a:off x="2870200" y="2708275"/>
          <a:ext cx="2874963" cy="615950"/>
        </p:xfrm>
        <a:graphic>
          <a:graphicData uri="http://schemas.openxmlformats.org/presentationml/2006/ole">
            <mc:AlternateContent xmlns:mc="http://schemas.openxmlformats.org/markup-compatibility/2006">
              <mc:Choice xmlns:v="urn:schemas-microsoft-com:vml" Requires="v">
                <p:oleObj spid="_x0000_s176191" name="Equation" r:id="rId8" imgW="1034993" imgH="196759" progId="Equation.DSMT4">
                  <p:embed/>
                </p:oleObj>
              </mc:Choice>
              <mc:Fallback>
                <p:oleObj name="Equation" r:id="rId8" imgW="1034993" imgH="196759"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0200" y="2708275"/>
                        <a:ext cx="2874963" cy="615950"/>
                      </a:xfrm>
                      <a:prstGeom prst="rect">
                        <a:avLst/>
                      </a:prstGeom>
                      <a:solidFill>
                        <a:srgbClr val="FFCC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3812"/>
                                        </p:tgtEl>
                                        <p:attrNameLst>
                                          <p:attrName>style.visibility</p:attrName>
                                        </p:attrNameLst>
                                      </p:cBhvr>
                                      <p:to>
                                        <p:strVal val="visible"/>
                                      </p:to>
                                    </p:set>
                                    <p:anim calcmode="lin" valueType="num">
                                      <p:cBhvr additive="base">
                                        <p:cTn id="7" dur="500" fill="hold"/>
                                        <p:tgtEl>
                                          <p:spTgt spid="503812"/>
                                        </p:tgtEl>
                                        <p:attrNameLst>
                                          <p:attrName>ppt_x</p:attrName>
                                        </p:attrNameLst>
                                      </p:cBhvr>
                                      <p:tavLst>
                                        <p:tav tm="0">
                                          <p:val>
                                            <p:strVal val="0-#ppt_w/2"/>
                                          </p:val>
                                        </p:tav>
                                        <p:tav tm="100000">
                                          <p:val>
                                            <p:strVal val="#ppt_x"/>
                                          </p:val>
                                        </p:tav>
                                      </p:tavLst>
                                    </p:anim>
                                    <p:anim calcmode="lin" valueType="num">
                                      <p:cBhvr additive="base">
                                        <p:cTn id="8" dur="500" fill="hold"/>
                                        <p:tgtEl>
                                          <p:spTgt spid="5038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3817"/>
                                        </p:tgtEl>
                                        <p:attrNameLst>
                                          <p:attrName>style.visibility</p:attrName>
                                        </p:attrNameLst>
                                      </p:cBhvr>
                                      <p:to>
                                        <p:strVal val="visible"/>
                                      </p:to>
                                    </p:set>
                                    <p:anim calcmode="lin" valueType="num">
                                      <p:cBhvr additive="base">
                                        <p:cTn id="13" dur="500" fill="hold"/>
                                        <p:tgtEl>
                                          <p:spTgt spid="503817"/>
                                        </p:tgtEl>
                                        <p:attrNameLst>
                                          <p:attrName>ppt_x</p:attrName>
                                        </p:attrNameLst>
                                      </p:cBhvr>
                                      <p:tavLst>
                                        <p:tav tm="0">
                                          <p:val>
                                            <p:strVal val="0-#ppt_w/2"/>
                                          </p:val>
                                        </p:tav>
                                        <p:tav tm="100000">
                                          <p:val>
                                            <p:strVal val="#ppt_x"/>
                                          </p:val>
                                        </p:tav>
                                      </p:tavLst>
                                    </p:anim>
                                    <p:anim calcmode="lin" valueType="num">
                                      <p:cBhvr additive="base">
                                        <p:cTn id="14" dur="500" fill="hold"/>
                                        <p:tgtEl>
                                          <p:spTgt spid="50381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03821"/>
                                        </p:tgtEl>
                                        <p:attrNameLst>
                                          <p:attrName>style.visibility</p:attrName>
                                        </p:attrNameLst>
                                      </p:cBhvr>
                                      <p:to>
                                        <p:strVal val="visible"/>
                                      </p:to>
                                    </p:set>
                                    <p:anim calcmode="lin" valueType="num">
                                      <p:cBhvr additive="base">
                                        <p:cTn id="19" dur="500" fill="hold"/>
                                        <p:tgtEl>
                                          <p:spTgt spid="503821"/>
                                        </p:tgtEl>
                                        <p:attrNameLst>
                                          <p:attrName>ppt_x</p:attrName>
                                        </p:attrNameLst>
                                      </p:cBhvr>
                                      <p:tavLst>
                                        <p:tav tm="0">
                                          <p:val>
                                            <p:strVal val="0-#ppt_w/2"/>
                                          </p:val>
                                        </p:tav>
                                        <p:tav tm="100000">
                                          <p:val>
                                            <p:strVal val="#ppt_x"/>
                                          </p:val>
                                        </p:tav>
                                      </p:tavLst>
                                    </p:anim>
                                    <p:anim calcmode="lin" valueType="num">
                                      <p:cBhvr additive="base">
                                        <p:cTn id="20" dur="500" fill="hold"/>
                                        <p:tgtEl>
                                          <p:spTgt spid="50382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03813"/>
                                        </p:tgtEl>
                                        <p:attrNameLst>
                                          <p:attrName>style.visibility</p:attrName>
                                        </p:attrNameLst>
                                      </p:cBhvr>
                                      <p:to>
                                        <p:strVal val="visible"/>
                                      </p:to>
                                    </p:set>
                                    <p:anim calcmode="lin" valueType="num">
                                      <p:cBhvr additive="base">
                                        <p:cTn id="25" dur="500" fill="hold"/>
                                        <p:tgtEl>
                                          <p:spTgt spid="503813"/>
                                        </p:tgtEl>
                                        <p:attrNameLst>
                                          <p:attrName>ppt_x</p:attrName>
                                        </p:attrNameLst>
                                      </p:cBhvr>
                                      <p:tavLst>
                                        <p:tav tm="0">
                                          <p:val>
                                            <p:strVal val="0-#ppt_w/2"/>
                                          </p:val>
                                        </p:tav>
                                        <p:tav tm="100000">
                                          <p:val>
                                            <p:strVal val="#ppt_x"/>
                                          </p:val>
                                        </p:tav>
                                      </p:tavLst>
                                    </p:anim>
                                    <p:anim calcmode="lin" valueType="num">
                                      <p:cBhvr additive="base">
                                        <p:cTn id="26" dur="500" fill="hold"/>
                                        <p:tgtEl>
                                          <p:spTgt spid="50381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2" fill="hold" nodeType="clickEffect">
                                  <p:stCondLst>
                                    <p:cond delay="0"/>
                                  </p:stCondLst>
                                  <p:childTnLst>
                                    <p:set>
                                      <p:cBhvr>
                                        <p:cTn id="30" dur="1" fill="hold">
                                          <p:stCondLst>
                                            <p:cond delay="0"/>
                                          </p:stCondLst>
                                        </p:cTn>
                                        <p:tgtEl>
                                          <p:spTgt spid="503819"/>
                                        </p:tgtEl>
                                        <p:attrNameLst>
                                          <p:attrName>style.visibility</p:attrName>
                                        </p:attrNameLst>
                                      </p:cBhvr>
                                      <p:to>
                                        <p:strVal val="visible"/>
                                      </p:to>
                                    </p:set>
                                    <p:anim calcmode="lin" valueType="num">
                                      <p:cBhvr additive="base">
                                        <p:cTn id="31" dur="500" fill="hold"/>
                                        <p:tgtEl>
                                          <p:spTgt spid="503819"/>
                                        </p:tgtEl>
                                        <p:attrNameLst>
                                          <p:attrName>ppt_x</p:attrName>
                                        </p:attrNameLst>
                                      </p:cBhvr>
                                      <p:tavLst>
                                        <p:tav tm="0">
                                          <p:val>
                                            <p:strVal val="0-#ppt_w/2"/>
                                          </p:val>
                                        </p:tav>
                                        <p:tav tm="100000">
                                          <p:val>
                                            <p:strVal val="#ppt_x"/>
                                          </p:val>
                                        </p:tav>
                                      </p:tavLst>
                                    </p:anim>
                                    <p:anim calcmode="lin" valueType="num">
                                      <p:cBhvr additive="base">
                                        <p:cTn id="32" dur="500" fill="hold"/>
                                        <p:tgtEl>
                                          <p:spTgt spid="50381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03818"/>
                                        </p:tgtEl>
                                        <p:attrNameLst>
                                          <p:attrName>style.visibility</p:attrName>
                                        </p:attrNameLst>
                                      </p:cBhvr>
                                      <p:to>
                                        <p:strVal val="visible"/>
                                      </p:to>
                                    </p:set>
                                    <p:anim calcmode="lin" valueType="num">
                                      <p:cBhvr additive="base">
                                        <p:cTn id="37" dur="500" fill="hold"/>
                                        <p:tgtEl>
                                          <p:spTgt spid="503818"/>
                                        </p:tgtEl>
                                        <p:attrNameLst>
                                          <p:attrName>ppt_x</p:attrName>
                                        </p:attrNameLst>
                                      </p:cBhvr>
                                      <p:tavLst>
                                        <p:tav tm="0">
                                          <p:val>
                                            <p:strVal val="0-#ppt_w/2"/>
                                          </p:val>
                                        </p:tav>
                                        <p:tav tm="100000">
                                          <p:val>
                                            <p:strVal val="#ppt_x"/>
                                          </p:val>
                                        </p:tav>
                                      </p:tavLst>
                                    </p:anim>
                                    <p:anim calcmode="lin" valueType="num">
                                      <p:cBhvr additive="base">
                                        <p:cTn id="38" dur="500" fill="hold"/>
                                        <p:tgtEl>
                                          <p:spTgt spid="50381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2" fill="hold" nodeType="clickEffect">
                                  <p:stCondLst>
                                    <p:cond delay="0"/>
                                  </p:stCondLst>
                                  <p:childTnLst>
                                    <p:set>
                                      <p:cBhvr>
                                        <p:cTn id="42" dur="1" fill="hold">
                                          <p:stCondLst>
                                            <p:cond delay="0"/>
                                          </p:stCondLst>
                                        </p:cTn>
                                        <p:tgtEl>
                                          <p:spTgt spid="503820"/>
                                        </p:tgtEl>
                                        <p:attrNameLst>
                                          <p:attrName>style.visibility</p:attrName>
                                        </p:attrNameLst>
                                      </p:cBhvr>
                                      <p:to>
                                        <p:strVal val="visible"/>
                                      </p:to>
                                    </p:set>
                                    <p:anim calcmode="lin" valueType="num">
                                      <p:cBhvr additive="base">
                                        <p:cTn id="43" dur="500" fill="hold"/>
                                        <p:tgtEl>
                                          <p:spTgt spid="503820"/>
                                        </p:tgtEl>
                                        <p:attrNameLst>
                                          <p:attrName>ppt_x</p:attrName>
                                        </p:attrNameLst>
                                      </p:cBhvr>
                                      <p:tavLst>
                                        <p:tav tm="0">
                                          <p:val>
                                            <p:strVal val="0-#ppt_w/2"/>
                                          </p:val>
                                        </p:tav>
                                        <p:tav tm="100000">
                                          <p:val>
                                            <p:strVal val="#ppt_x"/>
                                          </p:val>
                                        </p:tav>
                                      </p:tavLst>
                                    </p:anim>
                                    <p:anim calcmode="lin" valueType="num">
                                      <p:cBhvr additive="base">
                                        <p:cTn id="44" dur="500" fill="hold"/>
                                        <p:tgtEl>
                                          <p:spTgt spid="5038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2" grpId="0" autoUpdateAnimBg="0"/>
      <p:bldP spid="50381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EF3BA79-F0F1-4BA9-B6EE-CAC775318FEC}"/>
              </a:ext>
            </a:extLst>
          </p:cNvPr>
          <p:cNvSpPr>
            <a:spLocks noGrp="1" noChangeArrowheads="1"/>
          </p:cNvSpPr>
          <p:nvPr>
            <p:ph type="title"/>
          </p:nvPr>
        </p:nvSpPr>
        <p:spPr>
          <a:xfrm>
            <a:off x="685800" y="228600"/>
            <a:ext cx="7772400" cy="762000"/>
          </a:xfrm>
        </p:spPr>
        <p:txBody>
          <a:bodyPr/>
          <a:lstStyle/>
          <a:p>
            <a:pPr eaLnBrk="1" hangingPunct="1"/>
            <a:r>
              <a:rPr lang="zh-CN" altLang="en-US" b="1">
                <a:ea typeface="楷体_GB2312" pitchFamily="49" charset="-122"/>
              </a:rPr>
              <a:t>闭口系统内能的</a:t>
            </a:r>
            <a:r>
              <a:rPr lang="en-US" altLang="zh-CN" b="1" i="1">
                <a:latin typeface="Times New Roman" panose="02020603050405020304" pitchFamily="18" charset="0"/>
                <a:ea typeface="楷体_GB2312" pitchFamily="49" charset="-122"/>
              </a:rPr>
              <a:t>Ex</a:t>
            </a:r>
            <a:r>
              <a:rPr lang="zh-CN" altLang="en-US" b="1">
                <a:latin typeface="Times New Roman" panose="02020603050405020304" pitchFamily="18" charset="0"/>
                <a:ea typeface="楷体_GB2312" pitchFamily="49" charset="-122"/>
              </a:rPr>
              <a:t>举例</a:t>
            </a:r>
          </a:p>
        </p:txBody>
      </p:sp>
      <p:sp>
        <p:nvSpPr>
          <p:cNvPr id="178179" name="Rectangle 3">
            <a:extLst>
              <a:ext uri="{FF2B5EF4-FFF2-40B4-BE49-F238E27FC236}">
                <a16:creationId xmlns:a16="http://schemas.microsoft.com/office/drawing/2014/main" id="{518C700C-A1B5-4D1E-902C-F7D9AEE915D4}"/>
              </a:ext>
            </a:extLst>
          </p:cNvPr>
          <p:cNvSpPr>
            <a:spLocks noChangeArrowheads="1"/>
          </p:cNvSpPr>
          <p:nvPr/>
        </p:nvSpPr>
        <p:spPr bwMode="auto">
          <a:xfrm>
            <a:off x="457200" y="1143000"/>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chemeClr val="tx2"/>
                </a:solidFill>
                <a:latin typeface="Times New Roman" panose="02020603050405020304" pitchFamily="18" charset="0"/>
              </a:rPr>
              <a:t>1</a:t>
            </a:r>
            <a:r>
              <a:rPr kumimoji="0" lang="en-US" altLang="en-US">
                <a:solidFill>
                  <a:schemeClr val="tx2"/>
                </a:solidFill>
                <a:latin typeface="Times New Roman" panose="02020603050405020304" pitchFamily="18" charset="0"/>
              </a:rPr>
              <a:t>kg</a:t>
            </a:r>
            <a:r>
              <a:rPr kumimoji="0" lang="zh-CN" altLang="en-US">
                <a:latin typeface="Times New Roman" panose="02020603050405020304" pitchFamily="18" charset="0"/>
              </a:rPr>
              <a:t>空气，由</a:t>
            </a:r>
            <a:r>
              <a:rPr kumimoji="0" lang="en-US" altLang="en-US" i="1">
                <a:solidFill>
                  <a:schemeClr val="tx2"/>
                </a:solidFill>
                <a:latin typeface="Times New Roman" panose="02020603050405020304" pitchFamily="18" charset="0"/>
              </a:rPr>
              <a:t>p</a:t>
            </a:r>
            <a:r>
              <a:rPr kumimoji="0" lang="en-US" altLang="en-US" baseline="-25000">
                <a:solidFill>
                  <a:schemeClr val="tx2"/>
                </a:solidFill>
                <a:latin typeface="Times New Roman" panose="02020603050405020304" pitchFamily="18" charset="0"/>
              </a:rPr>
              <a:t>1</a:t>
            </a:r>
            <a:r>
              <a:rPr kumimoji="0" lang="en-US" altLang="en-US">
                <a:solidFill>
                  <a:schemeClr val="tx2"/>
                </a:solidFill>
                <a:latin typeface="Times New Roman" panose="02020603050405020304" pitchFamily="18" charset="0"/>
              </a:rPr>
              <a:t>=50bar, </a:t>
            </a:r>
            <a:r>
              <a:rPr kumimoji="0" lang="en-US" altLang="en-US" i="1">
                <a:solidFill>
                  <a:schemeClr val="tx2"/>
                </a:solidFill>
                <a:latin typeface="Times New Roman" panose="02020603050405020304" pitchFamily="18" charset="0"/>
              </a:rPr>
              <a:t>t</a:t>
            </a:r>
            <a:r>
              <a:rPr kumimoji="0" lang="en-US" altLang="en-US" baseline="-25000">
                <a:solidFill>
                  <a:schemeClr val="tx2"/>
                </a:solidFill>
                <a:latin typeface="Times New Roman" panose="02020603050405020304" pitchFamily="18" charset="0"/>
              </a:rPr>
              <a:t>1</a:t>
            </a:r>
            <a:r>
              <a:rPr kumimoji="0" lang="en-US" altLang="en-US">
                <a:solidFill>
                  <a:schemeClr val="tx2"/>
                </a:solidFill>
                <a:latin typeface="Times New Roman" panose="02020603050405020304" pitchFamily="18" charset="0"/>
              </a:rPr>
              <a:t>=17</a:t>
            </a:r>
            <a:r>
              <a:rPr kumimoji="0" lang="en-US" altLang="en-US" baseline="30000">
                <a:solidFill>
                  <a:schemeClr val="tx2"/>
                </a:solidFill>
                <a:latin typeface="Times New Roman" panose="02020603050405020304" pitchFamily="18" charset="0"/>
              </a:rPr>
              <a:t>o</a:t>
            </a:r>
            <a:r>
              <a:rPr kumimoji="0" lang="en-US" altLang="en-US">
                <a:solidFill>
                  <a:schemeClr val="tx2"/>
                </a:solidFill>
                <a:latin typeface="Times New Roman" panose="02020603050405020304" pitchFamily="18" charset="0"/>
              </a:rPr>
              <a:t>C</a:t>
            </a:r>
            <a:r>
              <a:rPr kumimoji="0" lang="en-US" altLang="en-US">
                <a:latin typeface="Times New Roman" panose="02020603050405020304" pitchFamily="18" charset="0"/>
              </a:rPr>
              <a:t>, </a:t>
            </a:r>
            <a:r>
              <a:rPr kumimoji="0" lang="zh-CN" altLang="en-US">
                <a:latin typeface="Times New Roman" panose="02020603050405020304" pitchFamily="18" charset="0"/>
              </a:rPr>
              <a:t>膨胀到</a:t>
            </a:r>
            <a:r>
              <a:rPr kumimoji="0" lang="en-US" altLang="en-US" i="1">
                <a:solidFill>
                  <a:schemeClr val="tx2"/>
                </a:solidFill>
                <a:latin typeface="Times New Roman" panose="02020603050405020304" pitchFamily="18" charset="0"/>
              </a:rPr>
              <a:t>p</a:t>
            </a:r>
            <a:r>
              <a:rPr kumimoji="0" lang="en-US" altLang="en-US" baseline="-25000">
                <a:solidFill>
                  <a:schemeClr val="tx2"/>
                </a:solidFill>
                <a:latin typeface="Times New Roman" panose="02020603050405020304" pitchFamily="18" charset="0"/>
              </a:rPr>
              <a:t>2</a:t>
            </a:r>
            <a:r>
              <a:rPr kumimoji="0" lang="en-US" altLang="en-US">
                <a:solidFill>
                  <a:schemeClr val="tx2"/>
                </a:solidFill>
                <a:latin typeface="Times New Roman" panose="02020603050405020304" pitchFamily="18" charset="0"/>
              </a:rPr>
              <a:t>=40bar, </a:t>
            </a:r>
            <a:r>
              <a:rPr kumimoji="0" lang="en-US" altLang="en-US" i="1">
                <a:solidFill>
                  <a:schemeClr val="tx2"/>
                </a:solidFill>
                <a:latin typeface="Times New Roman" panose="02020603050405020304" pitchFamily="18" charset="0"/>
              </a:rPr>
              <a:t>t</a:t>
            </a:r>
            <a:r>
              <a:rPr kumimoji="0" lang="en-US" altLang="en-US" baseline="-25000">
                <a:solidFill>
                  <a:schemeClr val="tx2"/>
                </a:solidFill>
                <a:latin typeface="Times New Roman" panose="02020603050405020304" pitchFamily="18" charset="0"/>
              </a:rPr>
              <a:t>2</a:t>
            </a:r>
            <a:r>
              <a:rPr kumimoji="0" lang="en-US" altLang="en-US">
                <a:solidFill>
                  <a:schemeClr val="tx2"/>
                </a:solidFill>
                <a:latin typeface="Times New Roman" panose="02020603050405020304" pitchFamily="18" charset="0"/>
              </a:rPr>
              <a:t>=17</a:t>
            </a:r>
            <a:r>
              <a:rPr kumimoji="0" lang="en-US" altLang="en-US" baseline="30000">
                <a:solidFill>
                  <a:schemeClr val="tx2"/>
                </a:solidFill>
                <a:latin typeface="Times New Roman" panose="02020603050405020304" pitchFamily="18" charset="0"/>
              </a:rPr>
              <a:t>o</a:t>
            </a:r>
            <a:r>
              <a:rPr kumimoji="0" lang="en-US" altLang="en-US">
                <a:solidFill>
                  <a:schemeClr val="tx2"/>
                </a:solidFill>
                <a:latin typeface="Times New Roman" panose="02020603050405020304" pitchFamily="18" charset="0"/>
              </a:rPr>
              <a:t>C</a:t>
            </a:r>
            <a:r>
              <a:rPr kumimoji="0" lang="en-US" altLang="en-US">
                <a:latin typeface="Times New Roman" panose="02020603050405020304" pitchFamily="18" charset="0"/>
              </a:rPr>
              <a:t>, </a:t>
            </a:r>
            <a:r>
              <a:rPr kumimoji="0" lang="zh-CN" altLang="en-US">
                <a:latin typeface="Times New Roman" panose="02020603050405020304" pitchFamily="18" charset="0"/>
              </a:rPr>
              <a:t>已知</a:t>
            </a:r>
            <a:r>
              <a:rPr kumimoji="0" lang="en-US" altLang="en-US" i="1">
                <a:solidFill>
                  <a:schemeClr val="tx2"/>
                </a:solidFill>
                <a:latin typeface="Times New Roman" panose="02020603050405020304" pitchFamily="18" charset="0"/>
              </a:rPr>
              <a:t>p</a:t>
            </a:r>
            <a:r>
              <a:rPr kumimoji="0" lang="en-US" altLang="en-US" baseline="-25000">
                <a:solidFill>
                  <a:schemeClr val="tx2"/>
                </a:solidFill>
                <a:latin typeface="Times New Roman" panose="02020603050405020304" pitchFamily="18" charset="0"/>
              </a:rPr>
              <a:t>0</a:t>
            </a:r>
            <a:r>
              <a:rPr kumimoji="0" lang="en-US" altLang="en-US">
                <a:solidFill>
                  <a:schemeClr val="tx2"/>
                </a:solidFill>
                <a:latin typeface="Times New Roman" panose="02020603050405020304" pitchFamily="18" charset="0"/>
              </a:rPr>
              <a:t>=1bar, </a:t>
            </a:r>
            <a:r>
              <a:rPr kumimoji="0" lang="en-US" altLang="en-US" i="1">
                <a:solidFill>
                  <a:schemeClr val="tx2"/>
                </a:solidFill>
                <a:latin typeface="Times New Roman" panose="02020603050405020304" pitchFamily="18" charset="0"/>
              </a:rPr>
              <a:t>t</a:t>
            </a:r>
            <a:r>
              <a:rPr kumimoji="0" lang="en-US" altLang="en-US" baseline="-25000">
                <a:solidFill>
                  <a:schemeClr val="tx2"/>
                </a:solidFill>
                <a:latin typeface="Times New Roman" panose="02020603050405020304" pitchFamily="18" charset="0"/>
              </a:rPr>
              <a:t>0</a:t>
            </a:r>
            <a:r>
              <a:rPr kumimoji="0" lang="en-US" altLang="en-US">
                <a:solidFill>
                  <a:schemeClr val="tx2"/>
                </a:solidFill>
                <a:latin typeface="Times New Roman" panose="02020603050405020304" pitchFamily="18" charset="0"/>
              </a:rPr>
              <a:t>=17</a:t>
            </a:r>
            <a:r>
              <a:rPr kumimoji="0" lang="en-US" altLang="en-US" baseline="30000">
                <a:solidFill>
                  <a:schemeClr val="tx2"/>
                </a:solidFill>
                <a:latin typeface="Times New Roman" panose="02020603050405020304" pitchFamily="18" charset="0"/>
              </a:rPr>
              <a:t>o</a:t>
            </a:r>
            <a:r>
              <a:rPr kumimoji="0" lang="en-US" altLang="en-US">
                <a:solidFill>
                  <a:schemeClr val="tx2"/>
                </a:solidFill>
                <a:latin typeface="Times New Roman" panose="02020603050405020304" pitchFamily="18" charset="0"/>
              </a:rPr>
              <a:t>C</a:t>
            </a:r>
            <a:endParaRPr kumimoji="0" lang="en-US" altLang="zh-CN">
              <a:solidFill>
                <a:srgbClr val="FFCC99"/>
              </a:solidFill>
              <a:latin typeface="Times New Roman" panose="02020603050405020304" pitchFamily="18" charset="0"/>
            </a:endParaRPr>
          </a:p>
        </p:txBody>
      </p:sp>
      <p:graphicFrame>
        <p:nvGraphicFramePr>
          <p:cNvPr id="178180" name="Object 0">
            <a:extLst>
              <a:ext uri="{FF2B5EF4-FFF2-40B4-BE49-F238E27FC236}">
                <a16:creationId xmlns:a16="http://schemas.microsoft.com/office/drawing/2014/main" id="{F368C484-88CA-4AA2-A360-A62B206FD34C}"/>
              </a:ext>
            </a:extLst>
          </p:cNvPr>
          <p:cNvGraphicFramePr>
            <a:graphicFrameLocks noChangeAspect="1"/>
          </p:cNvGraphicFramePr>
          <p:nvPr/>
        </p:nvGraphicFramePr>
        <p:xfrm>
          <a:off x="1206500" y="2895600"/>
          <a:ext cx="6556375" cy="1303338"/>
        </p:xfrm>
        <a:graphic>
          <a:graphicData uri="http://schemas.openxmlformats.org/presentationml/2006/ole">
            <mc:AlternateContent xmlns:mc="http://schemas.openxmlformats.org/markup-compatibility/2006">
              <mc:Choice xmlns:v="urn:schemas-microsoft-com:vml" Requires="v">
                <p:oleObj spid="_x0000_s178235" name="Equation" r:id="rId4" imgW="2393880" imgH="450669" progId="Equation.DSMT4">
                  <p:embed/>
                </p:oleObj>
              </mc:Choice>
              <mc:Fallback>
                <p:oleObj name="Equation" r:id="rId4" imgW="2393880" imgH="450669"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500" y="2895600"/>
                        <a:ext cx="6556375" cy="1303338"/>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0961" name="Object 1">
            <a:extLst>
              <a:ext uri="{FF2B5EF4-FFF2-40B4-BE49-F238E27FC236}">
                <a16:creationId xmlns:a16="http://schemas.microsoft.com/office/drawing/2014/main" id="{1E8E9DB2-3CAA-484E-92DE-01C56CF3842A}"/>
              </a:ext>
            </a:extLst>
          </p:cNvPr>
          <p:cNvGraphicFramePr>
            <a:graphicFrameLocks noChangeAspect="1"/>
          </p:cNvGraphicFramePr>
          <p:nvPr/>
        </p:nvGraphicFramePr>
        <p:xfrm>
          <a:off x="2139950" y="5516563"/>
          <a:ext cx="4587875" cy="615950"/>
        </p:xfrm>
        <a:graphic>
          <a:graphicData uri="http://schemas.openxmlformats.org/presentationml/2006/ole">
            <mc:AlternateContent xmlns:mc="http://schemas.openxmlformats.org/markup-compatibility/2006">
              <mc:Choice xmlns:v="urn:schemas-microsoft-com:vml" Requires="v">
                <p:oleObj spid="_x0000_s178236" name="Equation" r:id="rId6" imgW="1670120" imgH="196759" progId="Equation.DSMT4">
                  <p:embed/>
                </p:oleObj>
              </mc:Choice>
              <mc:Fallback>
                <p:oleObj name="Equation" r:id="rId6" imgW="1670120" imgH="196759"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9950" y="5516563"/>
                        <a:ext cx="4587875" cy="615950"/>
                      </a:xfrm>
                      <a:prstGeom prst="rect">
                        <a:avLst/>
                      </a:prstGeom>
                      <a:solidFill>
                        <a:srgbClr val="FFCC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0962" name="Object 2">
            <a:extLst>
              <a:ext uri="{FF2B5EF4-FFF2-40B4-BE49-F238E27FC236}">
                <a16:creationId xmlns:a16="http://schemas.microsoft.com/office/drawing/2014/main" id="{75FA4F79-20DA-4232-81F6-3BAD1581DBD4}"/>
              </a:ext>
            </a:extLst>
          </p:cNvPr>
          <p:cNvGraphicFramePr>
            <a:graphicFrameLocks noChangeAspect="1"/>
          </p:cNvGraphicFramePr>
          <p:nvPr/>
        </p:nvGraphicFramePr>
        <p:xfrm>
          <a:off x="1219200" y="4221163"/>
          <a:ext cx="6596063" cy="1301750"/>
        </p:xfrm>
        <a:graphic>
          <a:graphicData uri="http://schemas.openxmlformats.org/presentationml/2006/ole">
            <mc:AlternateContent xmlns:mc="http://schemas.openxmlformats.org/markup-compatibility/2006">
              <mc:Choice xmlns:v="urn:schemas-microsoft-com:vml" Requires="v">
                <p:oleObj spid="_x0000_s178237" name="Equation" r:id="rId8" imgW="2406542" imgH="450669" progId="Equation.DSMT4">
                  <p:embed/>
                </p:oleObj>
              </mc:Choice>
              <mc:Fallback>
                <p:oleObj name="Equation" r:id="rId8" imgW="2406542" imgH="450669" progId="Equation.DSMT4">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4221163"/>
                        <a:ext cx="6596063" cy="1301750"/>
                      </a:xfrm>
                      <a:prstGeom prst="rect">
                        <a:avLst/>
                      </a:prstGeom>
                      <a:solidFill>
                        <a:srgbClr val="66FFCC"/>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8183" name="Rectangle 7">
            <a:extLst>
              <a:ext uri="{FF2B5EF4-FFF2-40B4-BE49-F238E27FC236}">
                <a16:creationId xmlns:a16="http://schemas.microsoft.com/office/drawing/2014/main" id="{0907AD25-584F-42EE-9CB3-74DB7C9CA2DB}"/>
              </a:ext>
            </a:extLst>
          </p:cNvPr>
          <p:cNvSpPr>
            <a:spLocks noChangeArrowheads="1"/>
          </p:cNvSpPr>
          <p:nvPr/>
        </p:nvSpPr>
        <p:spPr bwMode="auto">
          <a:xfrm>
            <a:off x="450850" y="2233613"/>
            <a:ext cx="6711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latin typeface="Times New Roman" panose="02020603050405020304" pitchFamily="18" charset="0"/>
              </a:rPr>
              <a:t>求：该膨胀过程对外界的最大有用功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80962"/>
                                        </p:tgtEl>
                                        <p:attrNameLst>
                                          <p:attrName>style.visibility</p:attrName>
                                        </p:attrNameLst>
                                      </p:cBhvr>
                                      <p:to>
                                        <p:strVal val="visible"/>
                                      </p:to>
                                    </p:set>
                                    <p:anim calcmode="lin" valueType="num">
                                      <p:cBhvr additive="base">
                                        <p:cTn id="7" dur="500" fill="hold"/>
                                        <p:tgtEl>
                                          <p:spTgt spid="680962"/>
                                        </p:tgtEl>
                                        <p:attrNameLst>
                                          <p:attrName>ppt_x</p:attrName>
                                        </p:attrNameLst>
                                      </p:cBhvr>
                                      <p:tavLst>
                                        <p:tav tm="0">
                                          <p:val>
                                            <p:strVal val="0-#ppt_w/2"/>
                                          </p:val>
                                        </p:tav>
                                        <p:tav tm="100000">
                                          <p:val>
                                            <p:strVal val="#ppt_x"/>
                                          </p:val>
                                        </p:tav>
                                      </p:tavLst>
                                    </p:anim>
                                    <p:anim calcmode="lin" valueType="num">
                                      <p:cBhvr additive="base">
                                        <p:cTn id="8" dur="500" fill="hold"/>
                                        <p:tgtEl>
                                          <p:spTgt spid="6809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80961"/>
                                        </p:tgtEl>
                                        <p:attrNameLst>
                                          <p:attrName>style.visibility</p:attrName>
                                        </p:attrNameLst>
                                      </p:cBhvr>
                                      <p:to>
                                        <p:strVal val="visible"/>
                                      </p:to>
                                    </p:set>
                                    <p:anim calcmode="lin" valueType="num">
                                      <p:cBhvr additive="base">
                                        <p:cTn id="13" dur="500" fill="hold"/>
                                        <p:tgtEl>
                                          <p:spTgt spid="680961"/>
                                        </p:tgtEl>
                                        <p:attrNameLst>
                                          <p:attrName>ppt_x</p:attrName>
                                        </p:attrNameLst>
                                      </p:cBhvr>
                                      <p:tavLst>
                                        <p:tav tm="0">
                                          <p:val>
                                            <p:strVal val="0-#ppt_w/2"/>
                                          </p:val>
                                        </p:tav>
                                        <p:tav tm="100000">
                                          <p:val>
                                            <p:strVal val="#ppt_x"/>
                                          </p:val>
                                        </p:tav>
                                      </p:tavLst>
                                    </p:anim>
                                    <p:anim calcmode="lin" valueType="num">
                                      <p:cBhvr additive="base">
                                        <p:cTn id="14" dur="500" fill="hold"/>
                                        <p:tgtEl>
                                          <p:spTgt spid="6809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761634A1-E318-4055-AE47-F77394937DE7}"/>
              </a:ext>
            </a:extLst>
          </p:cNvPr>
          <p:cNvSpPr>
            <a:spLocks noGrp="1" noChangeArrowheads="1"/>
          </p:cNvSpPr>
          <p:nvPr>
            <p:ph type="title"/>
          </p:nvPr>
        </p:nvSpPr>
        <p:spPr>
          <a:xfrm>
            <a:off x="685800" y="198438"/>
            <a:ext cx="7772400" cy="823912"/>
          </a:xfrm>
        </p:spPr>
        <p:txBody>
          <a:bodyPr/>
          <a:lstStyle/>
          <a:p>
            <a:pPr eaLnBrk="1" hangingPunct="1"/>
            <a:r>
              <a:rPr lang="zh-CN" altLang="en-US" sz="4800" b="1">
                <a:ea typeface="楷体_GB2312" pitchFamily="49" charset="-122"/>
              </a:rPr>
              <a:t>稳定流动工质的焓</a:t>
            </a:r>
            <a:r>
              <a:rPr lang="en-US" altLang="zh-CN" b="1" i="1">
                <a:latin typeface="Times New Roman" panose="02020603050405020304" pitchFamily="18" charset="0"/>
                <a:ea typeface="楷体_GB2312" pitchFamily="49" charset="-122"/>
              </a:rPr>
              <a:t>Ex</a:t>
            </a:r>
            <a:r>
              <a:rPr kumimoji="1" lang="zh-CN" altLang="en-US" b="1">
                <a:latin typeface="Times New Roman" panose="02020603050405020304" pitchFamily="18" charset="0"/>
                <a:ea typeface="楷体_GB2312" pitchFamily="49" charset="-122"/>
              </a:rPr>
              <a:t>与</a:t>
            </a:r>
            <a:r>
              <a:rPr kumimoji="1" lang="en-US" altLang="zh-CN" b="1" i="1">
                <a:latin typeface="Times New Roman" panose="02020603050405020304" pitchFamily="18" charset="0"/>
              </a:rPr>
              <a:t>An</a:t>
            </a:r>
            <a:endParaRPr lang="en-US" altLang="zh-CN" b="1">
              <a:latin typeface="Times New Roman" panose="02020603050405020304" pitchFamily="18" charset="0"/>
              <a:ea typeface="楷体_GB2312" pitchFamily="49" charset="-122"/>
            </a:endParaRPr>
          </a:p>
        </p:txBody>
      </p:sp>
      <p:graphicFrame>
        <p:nvGraphicFramePr>
          <p:cNvPr id="504836" name="Object 4">
            <a:extLst>
              <a:ext uri="{FF2B5EF4-FFF2-40B4-BE49-F238E27FC236}">
                <a16:creationId xmlns:a16="http://schemas.microsoft.com/office/drawing/2014/main" id="{5935AE62-22B8-482E-9351-B62475A0CFDF}"/>
              </a:ext>
            </a:extLst>
          </p:cNvPr>
          <p:cNvGraphicFramePr>
            <a:graphicFrameLocks noChangeAspect="1"/>
          </p:cNvGraphicFramePr>
          <p:nvPr/>
        </p:nvGraphicFramePr>
        <p:xfrm>
          <a:off x="6705600" y="3810000"/>
          <a:ext cx="820738" cy="750888"/>
        </p:xfrm>
        <a:graphic>
          <a:graphicData uri="http://schemas.openxmlformats.org/presentationml/2006/ole">
            <mc:AlternateContent xmlns:mc="http://schemas.openxmlformats.org/markup-compatibility/2006">
              <mc:Choice xmlns:v="urn:schemas-microsoft-com:vml" Requires="v">
                <p:oleObj spid="_x0000_s180327" name="Equation" r:id="rId4" imgW="273248" imgH="247786" progId="Equation.DSMT4">
                  <p:embed/>
                </p:oleObj>
              </mc:Choice>
              <mc:Fallback>
                <p:oleObj name="Equation" r:id="rId4" imgW="273248" imgH="247786"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810000"/>
                        <a:ext cx="820738"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4839" name="Rectangle 7">
            <a:extLst>
              <a:ext uri="{FF2B5EF4-FFF2-40B4-BE49-F238E27FC236}">
                <a16:creationId xmlns:a16="http://schemas.microsoft.com/office/drawing/2014/main" id="{A516B348-21E8-4562-8ED9-446A8E407200}"/>
              </a:ext>
            </a:extLst>
          </p:cNvPr>
          <p:cNvSpPr>
            <a:spLocks noChangeArrowheads="1"/>
          </p:cNvSpPr>
          <p:nvPr/>
        </p:nvSpPr>
        <p:spPr bwMode="auto">
          <a:xfrm>
            <a:off x="7543800" y="29718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a:t>
            </a:r>
            <a:r>
              <a:rPr kumimoji="0" lang="en-US" altLang="zh-CN" baseline="-25000">
                <a:solidFill>
                  <a:schemeClr val="tx2"/>
                </a:solidFill>
                <a:latin typeface="Times New Roman" panose="02020603050405020304" pitchFamily="18" charset="0"/>
              </a:rPr>
              <a:t>s</a:t>
            </a:r>
            <a:endParaRPr kumimoji="0" lang="en-US" altLang="zh-CN" b="0">
              <a:solidFill>
                <a:schemeClr val="tx2"/>
              </a:solidFill>
              <a:latin typeface="Times New Roman" panose="02020603050405020304" pitchFamily="18" charset="0"/>
            </a:endParaRPr>
          </a:p>
        </p:txBody>
      </p:sp>
      <p:sp>
        <p:nvSpPr>
          <p:cNvPr id="504841" name="Oval 9">
            <a:extLst>
              <a:ext uri="{FF2B5EF4-FFF2-40B4-BE49-F238E27FC236}">
                <a16:creationId xmlns:a16="http://schemas.microsoft.com/office/drawing/2014/main" id="{72CC93EF-1468-4BC3-B20D-7E0B81929AB2}"/>
              </a:ext>
            </a:extLst>
          </p:cNvPr>
          <p:cNvSpPr>
            <a:spLocks noChangeArrowheads="1"/>
          </p:cNvSpPr>
          <p:nvPr/>
        </p:nvSpPr>
        <p:spPr bwMode="auto">
          <a:xfrm>
            <a:off x="6369050" y="4572000"/>
            <a:ext cx="533400" cy="5334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504842" name="Line 10">
            <a:extLst>
              <a:ext uri="{FF2B5EF4-FFF2-40B4-BE49-F238E27FC236}">
                <a16:creationId xmlns:a16="http://schemas.microsoft.com/office/drawing/2014/main" id="{F737A0A8-BC32-4CB9-BE40-BE75A1F4F2F6}"/>
              </a:ext>
            </a:extLst>
          </p:cNvPr>
          <p:cNvSpPr>
            <a:spLocks noChangeShapeType="1"/>
          </p:cNvSpPr>
          <p:nvPr/>
        </p:nvSpPr>
        <p:spPr bwMode="auto">
          <a:xfrm>
            <a:off x="6629400" y="3581400"/>
            <a:ext cx="0" cy="990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4843" name="Line 11">
            <a:extLst>
              <a:ext uri="{FF2B5EF4-FFF2-40B4-BE49-F238E27FC236}">
                <a16:creationId xmlns:a16="http://schemas.microsoft.com/office/drawing/2014/main" id="{205FE02F-D54F-43EF-A08E-28AAE200631D}"/>
              </a:ext>
            </a:extLst>
          </p:cNvPr>
          <p:cNvSpPr>
            <a:spLocks noChangeShapeType="1"/>
          </p:cNvSpPr>
          <p:nvPr/>
        </p:nvSpPr>
        <p:spPr bwMode="auto">
          <a:xfrm>
            <a:off x="6908800" y="4876800"/>
            <a:ext cx="457200" cy="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4844" name="Rectangle 12">
            <a:extLst>
              <a:ext uri="{FF2B5EF4-FFF2-40B4-BE49-F238E27FC236}">
                <a16:creationId xmlns:a16="http://schemas.microsoft.com/office/drawing/2014/main" id="{FC804C3A-FB91-4649-AC66-C7714C761461}"/>
              </a:ext>
            </a:extLst>
          </p:cNvPr>
          <p:cNvSpPr>
            <a:spLocks noChangeArrowheads="1"/>
          </p:cNvSpPr>
          <p:nvPr/>
        </p:nvSpPr>
        <p:spPr bwMode="auto">
          <a:xfrm>
            <a:off x="7467600" y="45720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a:t>
            </a:r>
            <a:r>
              <a:rPr kumimoji="0" lang="en-US" altLang="zh-CN" baseline="-25000">
                <a:solidFill>
                  <a:schemeClr val="tx2"/>
                </a:solidFill>
                <a:latin typeface="Times New Roman" panose="02020603050405020304" pitchFamily="18" charset="0"/>
              </a:rPr>
              <a:t>s</a:t>
            </a:r>
            <a:r>
              <a:rPr kumimoji="0" lang="en-US" altLang="zh-CN" i="1">
                <a:solidFill>
                  <a:schemeClr val="tx2"/>
                </a:solidFill>
                <a:latin typeface="Times New Roman" panose="02020603050405020304" pitchFamily="18" charset="0"/>
              </a:rPr>
              <a:t> ’</a:t>
            </a:r>
            <a:endParaRPr kumimoji="0" lang="en-US" altLang="zh-CN" b="0">
              <a:solidFill>
                <a:schemeClr val="tx2"/>
              </a:solidFill>
              <a:latin typeface="Times New Roman" panose="02020603050405020304" pitchFamily="18" charset="0"/>
            </a:endParaRPr>
          </a:p>
        </p:txBody>
      </p:sp>
      <p:sp>
        <p:nvSpPr>
          <p:cNvPr id="504845" name="AutoShape 13">
            <a:extLst>
              <a:ext uri="{FF2B5EF4-FFF2-40B4-BE49-F238E27FC236}">
                <a16:creationId xmlns:a16="http://schemas.microsoft.com/office/drawing/2014/main" id="{788A3185-0D0B-4A5E-A890-7F7AC34EB68D}"/>
              </a:ext>
            </a:extLst>
          </p:cNvPr>
          <p:cNvSpPr>
            <a:spLocks/>
          </p:cNvSpPr>
          <p:nvPr/>
        </p:nvSpPr>
        <p:spPr bwMode="auto">
          <a:xfrm>
            <a:off x="8153400" y="3200400"/>
            <a:ext cx="111125" cy="1752600"/>
          </a:xfrm>
          <a:prstGeom prst="rightBrace">
            <a:avLst>
              <a:gd name="adj1" fmla="val 131429"/>
              <a:gd name="adj2" fmla="val 50000"/>
            </a:avLst>
          </a:pr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504846" name="Rectangle 14">
            <a:extLst>
              <a:ext uri="{FF2B5EF4-FFF2-40B4-BE49-F238E27FC236}">
                <a16:creationId xmlns:a16="http://schemas.microsoft.com/office/drawing/2014/main" id="{051F236D-0665-4608-98AC-CB99A07DDCE5}"/>
              </a:ext>
            </a:extLst>
          </p:cNvPr>
          <p:cNvSpPr>
            <a:spLocks noChangeArrowheads="1"/>
          </p:cNvSpPr>
          <p:nvPr/>
        </p:nvSpPr>
        <p:spPr bwMode="auto">
          <a:xfrm>
            <a:off x="8153400" y="3810000"/>
            <a:ext cx="12430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i="1">
                <a:solidFill>
                  <a:srgbClr val="FFCC99"/>
                </a:solidFill>
                <a:latin typeface="Times New Roman" panose="02020603050405020304" pitchFamily="18" charset="0"/>
              </a:rPr>
              <a:t> </a:t>
            </a:r>
            <a:r>
              <a:rPr kumimoji="0" lang="en-US" altLang="zh-CN" i="1">
                <a:solidFill>
                  <a:schemeClr val="tx2"/>
                </a:solidFill>
                <a:latin typeface="Times New Roman" panose="02020603050405020304" pitchFamily="18" charset="0"/>
              </a:rPr>
              <a:t>w</a:t>
            </a:r>
            <a:r>
              <a:rPr kumimoji="0" lang="en-US" altLang="zh-CN" baseline="-25000">
                <a:solidFill>
                  <a:schemeClr val="tx2"/>
                </a:solidFill>
                <a:latin typeface="Times New Roman" panose="02020603050405020304" pitchFamily="18" charset="0"/>
              </a:rPr>
              <a:t>s</a:t>
            </a:r>
            <a:r>
              <a:rPr kumimoji="0" lang="en-US" altLang="zh-CN" i="1">
                <a:solidFill>
                  <a:schemeClr val="tx2"/>
                </a:solidFill>
                <a:latin typeface="Times New Roman" panose="02020603050405020304" pitchFamily="18" charset="0"/>
              </a:rPr>
              <a:t>’’</a:t>
            </a:r>
            <a:endParaRPr kumimoji="0" lang="en-US" altLang="zh-CN" b="0">
              <a:solidFill>
                <a:schemeClr val="tx2"/>
              </a:solidFill>
              <a:latin typeface="Times New Roman" panose="02020603050405020304" pitchFamily="18" charset="0"/>
            </a:endParaRPr>
          </a:p>
        </p:txBody>
      </p:sp>
      <p:grpSp>
        <p:nvGrpSpPr>
          <p:cNvPr id="2" name="Group 28">
            <a:extLst>
              <a:ext uri="{FF2B5EF4-FFF2-40B4-BE49-F238E27FC236}">
                <a16:creationId xmlns:a16="http://schemas.microsoft.com/office/drawing/2014/main" id="{99A9A7B3-FFF5-45F6-BE8D-047E6BE8D104}"/>
              </a:ext>
            </a:extLst>
          </p:cNvPr>
          <p:cNvGrpSpPr>
            <a:grpSpLocks/>
          </p:cNvGrpSpPr>
          <p:nvPr/>
        </p:nvGrpSpPr>
        <p:grpSpPr bwMode="auto">
          <a:xfrm>
            <a:off x="6172200" y="5715000"/>
            <a:ext cx="1371600" cy="609600"/>
            <a:chOff x="3888" y="3600"/>
            <a:chExt cx="864" cy="384"/>
          </a:xfrm>
        </p:grpSpPr>
        <p:sp>
          <p:nvSpPr>
            <p:cNvPr id="180255" name="Rectangle 6">
              <a:extLst>
                <a:ext uri="{FF2B5EF4-FFF2-40B4-BE49-F238E27FC236}">
                  <a16:creationId xmlns:a16="http://schemas.microsoft.com/office/drawing/2014/main" id="{F6C032BA-E86A-4636-A3AC-C29328906725}"/>
                </a:ext>
              </a:extLst>
            </p:cNvPr>
            <p:cNvSpPr>
              <a:spLocks noChangeArrowheads="1"/>
            </p:cNvSpPr>
            <p:nvPr/>
          </p:nvSpPr>
          <p:spPr bwMode="auto">
            <a:xfrm>
              <a:off x="4176" y="3648"/>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180256" name="Line 15">
              <a:extLst>
                <a:ext uri="{FF2B5EF4-FFF2-40B4-BE49-F238E27FC236}">
                  <a16:creationId xmlns:a16="http://schemas.microsoft.com/office/drawing/2014/main" id="{F0038214-EF55-4FC0-B8AA-22328052AE87}"/>
                </a:ext>
              </a:extLst>
            </p:cNvPr>
            <p:cNvSpPr>
              <a:spLocks noChangeShapeType="1"/>
            </p:cNvSpPr>
            <p:nvPr/>
          </p:nvSpPr>
          <p:spPr bwMode="auto">
            <a:xfrm>
              <a:off x="3888"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57" name="Line 16">
              <a:extLst>
                <a:ext uri="{FF2B5EF4-FFF2-40B4-BE49-F238E27FC236}">
                  <a16:creationId xmlns:a16="http://schemas.microsoft.com/office/drawing/2014/main" id="{47BB7BAB-EE1A-4A27-A8EA-36F5700544E5}"/>
                </a:ext>
              </a:extLst>
            </p:cNvPr>
            <p:cNvSpPr>
              <a:spLocks noChangeShapeType="1"/>
            </p:cNvSpPr>
            <p:nvPr/>
          </p:nvSpPr>
          <p:spPr bwMode="auto">
            <a:xfrm>
              <a:off x="4752"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58" name="Line 17">
              <a:extLst>
                <a:ext uri="{FF2B5EF4-FFF2-40B4-BE49-F238E27FC236}">
                  <a16:creationId xmlns:a16="http://schemas.microsoft.com/office/drawing/2014/main" id="{7C721128-9A60-4449-A323-7CFDEBF0B1CB}"/>
                </a:ext>
              </a:extLst>
            </p:cNvPr>
            <p:cNvSpPr>
              <a:spLocks noChangeShapeType="1"/>
            </p:cNvSpPr>
            <p:nvPr/>
          </p:nvSpPr>
          <p:spPr bwMode="auto">
            <a:xfrm>
              <a:off x="3888" y="3600"/>
              <a:ext cx="86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04850" name="Line 18">
            <a:extLst>
              <a:ext uri="{FF2B5EF4-FFF2-40B4-BE49-F238E27FC236}">
                <a16:creationId xmlns:a16="http://schemas.microsoft.com/office/drawing/2014/main" id="{DE2B766B-22D3-43BB-8325-C46786DC583E}"/>
              </a:ext>
            </a:extLst>
          </p:cNvPr>
          <p:cNvSpPr>
            <a:spLocks noChangeShapeType="1"/>
          </p:cNvSpPr>
          <p:nvPr/>
        </p:nvSpPr>
        <p:spPr bwMode="auto">
          <a:xfrm>
            <a:off x="6629400" y="5105400"/>
            <a:ext cx="0" cy="609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04851" name="Object 19">
            <a:extLst>
              <a:ext uri="{FF2B5EF4-FFF2-40B4-BE49-F238E27FC236}">
                <a16:creationId xmlns:a16="http://schemas.microsoft.com/office/drawing/2014/main" id="{02405730-0D13-4BAE-8AB0-444B2057A199}"/>
              </a:ext>
            </a:extLst>
          </p:cNvPr>
          <p:cNvGraphicFramePr>
            <a:graphicFrameLocks noChangeAspect="1"/>
          </p:cNvGraphicFramePr>
          <p:nvPr/>
        </p:nvGraphicFramePr>
        <p:xfrm>
          <a:off x="6738938" y="5070475"/>
          <a:ext cx="935037" cy="754063"/>
        </p:xfrm>
        <a:graphic>
          <a:graphicData uri="http://schemas.openxmlformats.org/presentationml/2006/ole">
            <mc:AlternateContent xmlns:mc="http://schemas.openxmlformats.org/markup-compatibility/2006">
              <mc:Choice xmlns:v="urn:schemas-microsoft-com:vml" Requires="v">
                <p:oleObj spid="_x0000_s180328" name="Equation" r:id="rId6" imgW="311233" imgH="247786" progId="Equation.DSMT4">
                  <p:embed/>
                </p:oleObj>
              </mc:Choice>
              <mc:Fallback>
                <p:oleObj name="Equation" r:id="rId6" imgW="311233" imgH="247786" progId="Equation.DSMT4">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938" y="5070475"/>
                        <a:ext cx="935037"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34">
            <a:extLst>
              <a:ext uri="{FF2B5EF4-FFF2-40B4-BE49-F238E27FC236}">
                <a16:creationId xmlns:a16="http://schemas.microsoft.com/office/drawing/2014/main" id="{B940CC9A-504D-432D-9233-558A76A650EC}"/>
              </a:ext>
            </a:extLst>
          </p:cNvPr>
          <p:cNvGrpSpPr>
            <a:grpSpLocks/>
          </p:cNvGrpSpPr>
          <p:nvPr/>
        </p:nvGrpSpPr>
        <p:grpSpPr bwMode="auto">
          <a:xfrm>
            <a:off x="5791200" y="2438400"/>
            <a:ext cx="1981200" cy="1143000"/>
            <a:chOff x="3648" y="1536"/>
            <a:chExt cx="1248" cy="720"/>
          </a:xfrm>
        </p:grpSpPr>
        <p:sp>
          <p:nvSpPr>
            <p:cNvPr id="180252" name="Rectangle 21">
              <a:extLst>
                <a:ext uri="{FF2B5EF4-FFF2-40B4-BE49-F238E27FC236}">
                  <a16:creationId xmlns:a16="http://schemas.microsoft.com/office/drawing/2014/main" id="{509654E8-C555-4703-8468-335198BB7703}"/>
                </a:ext>
              </a:extLst>
            </p:cNvPr>
            <p:cNvSpPr>
              <a:spLocks noChangeArrowheads="1"/>
            </p:cNvSpPr>
            <p:nvPr/>
          </p:nvSpPr>
          <p:spPr bwMode="auto">
            <a:xfrm>
              <a:off x="3888" y="1536"/>
              <a:ext cx="768" cy="720"/>
            </a:xfrm>
            <a:prstGeom prst="rect">
              <a:avLst/>
            </a:prstGeom>
            <a:noFill/>
            <a:ln w="254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80253" name="Line 22">
              <a:extLst>
                <a:ext uri="{FF2B5EF4-FFF2-40B4-BE49-F238E27FC236}">
                  <a16:creationId xmlns:a16="http://schemas.microsoft.com/office/drawing/2014/main" id="{F9D45957-F4E2-4B2A-A120-45BA4694B692}"/>
                </a:ext>
              </a:extLst>
            </p:cNvPr>
            <p:cNvSpPr>
              <a:spLocks noChangeShapeType="1"/>
            </p:cNvSpPr>
            <p:nvPr/>
          </p:nvSpPr>
          <p:spPr bwMode="auto">
            <a:xfrm>
              <a:off x="3648" y="1632"/>
              <a:ext cx="24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54" name="Line 23">
              <a:extLst>
                <a:ext uri="{FF2B5EF4-FFF2-40B4-BE49-F238E27FC236}">
                  <a16:creationId xmlns:a16="http://schemas.microsoft.com/office/drawing/2014/main" id="{EB66D26F-498A-44FE-A5F5-9D38FC4B6FA4}"/>
                </a:ext>
              </a:extLst>
            </p:cNvPr>
            <p:cNvSpPr>
              <a:spLocks noChangeShapeType="1"/>
            </p:cNvSpPr>
            <p:nvPr/>
          </p:nvSpPr>
          <p:spPr bwMode="auto">
            <a:xfrm>
              <a:off x="4656" y="2256"/>
              <a:ext cx="24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04858" name="Rectangle 26">
            <a:extLst>
              <a:ext uri="{FF2B5EF4-FFF2-40B4-BE49-F238E27FC236}">
                <a16:creationId xmlns:a16="http://schemas.microsoft.com/office/drawing/2014/main" id="{CBAA0E82-0D2F-4197-B315-20AA5749CF9E}"/>
              </a:ext>
            </a:extLst>
          </p:cNvPr>
          <p:cNvSpPr>
            <a:spLocks noChangeArrowheads="1"/>
          </p:cNvSpPr>
          <p:nvPr/>
        </p:nvSpPr>
        <p:spPr bwMode="auto">
          <a:xfrm>
            <a:off x="457200" y="1143000"/>
            <a:ext cx="7859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0" lang="zh-CN" altLang="en-US">
                <a:latin typeface="Times New Roman" panose="02020603050405020304" pitchFamily="18" charset="0"/>
              </a:rPr>
              <a:t>流量</a:t>
            </a:r>
            <a:r>
              <a:rPr kumimoji="0" lang="en-US" altLang="zh-CN">
                <a:solidFill>
                  <a:schemeClr val="tx2"/>
                </a:solidFill>
                <a:latin typeface="Times New Roman" panose="02020603050405020304" pitchFamily="18" charset="0"/>
              </a:rPr>
              <a:t>1kg</a:t>
            </a:r>
            <a:r>
              <a:rPr kumimoji="0" lang="zh-CN" altLang="en-US">
                <a:latin typeface="Times New Roman" panose="02020603050405020304" pitchFamily="18" charset="0"/>
              </a:rPr>
              <a:t>的工质，初态为</a:t>
            </a:r>
            <a:r>
              <a:rPr kumimoji="0" lang="en-US" altLang="zh-CN" i="1">
                <a:solidFill>
                  <a:srgbClr val="00FF00"/>
                </a:solidFill>
                <a:latin typeface="Times New Roman" panose="02020603050405020304" pitchFamily="18" charset="0"/>
              </a:rPr>
              <a:t>h</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s</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a:t>
            </a:r>
            <a:r>
              <a:rPr kumimoji="0" lang="en-US" altLang="zh-CN" i="1">
                <a:solidFill>
                  <a:srgbClr val="00FF00"/>
                </a:solidFill>
                <a:latin typeface="Times New Roman" panose="02020603050405020304" pitchFamily="18" charset="0"/>
              </a:rPr>
              <a:t> c</a:t>
            </a:r>
            <a:r>
              <a:rPr kumimoji="0" lang="en-US" altLang="zh-CN" baseline="-25000">
                <a:solidFill>
                  <a:srgbClr val="00FF00"/>
                </a:solidFill>
                <a:latin typeface="Times New Roman" panose="02020603050405020304" pitchFamily="18" charset="0"/>
              </a:rPr>
              <a:t>1</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z</a:t>
            </a:r>
            <a:r>
              <a:rPr kumimoji="0" lang="en-US" altLang="zh-CN" baseline="-25000">
                <a:solidFill>
                  <a:srgbClr val="00FF00"/>
                </a:solidFill>
                <a:latin typeface="Times New Roman" panose="02020603050405020304" pitchFamily="18" charset="0"/>
              </a:rPr>
              <a:t>1</a:t>
            </a:r>
          </a:p>
        </p:txBody>
      </p:sp>
      <p:grpSp>
        <p:nvGrpSpPr>
          <p:cNvPr id="4" name="Group 37">
            <a:extLst>
              <a:ext uri="{FF2B5EF4-FFF2-40B4-BE49-F238E27FC236}">
                <a16:creationId xmlns:a16="http://schemas.microsoft.com/office/drawing/2014/main" id="{DD14E098-30F2-4024-AD77-FFA0477F8CF5}"/>
              </a:ext>
            </a:extLst>
          </p:cNvPr>
          <p:cNvGrpSpPr>
            <a:grpSpLocks/>
          </p:cNvGrpSpPr>
          <p:nvPr/>
        </p:nvGrpSpPr>
        <p:grpSpPr bwMode="auto">
          <a:xfrm>
            <a:off x="6705600" y="2819400"/>
            <a:ext cx="1101725" cy="457200"/>
            <a:chOff x="4224" y="1776"/>
            <a:chExt cx="694" cy="288"/>
          </a:xfrm>
        </p:grpSpPr>
        <p:sp>
          <p:nvSpPr>
            <p:cNvPr id="180250" name="Line 8">
              <a:extLst>
                <a:ext uri="{FF2B5EF4-FFF2-40B4-BE49-F238E27FC236}">
                  <a16:creationId xmlns:a16="http://schemas.microsoft.com/office/drawing/2014/main" id="{9A066FA1-9C81-410C-ADF6-91CB87F87982}"/>
                </a:ext>
              </a:extLst>
            </p:cNvPr>
            <p:cNvSpPr>
              <a:spLocks noChangeShapeType="1"/>
            </p:cNvSpPr>
            <p:nvPr/>
          </p:nvSpPr>
          <p:spPr bwMode="auto">
            <a:xfrm>
              <a:off x="4224" y="1920"/>
              <a:ext cx="694" cy="0"/>
            </a:xfrm>
            <a:prstGeom prst="line">
              <a:avLst/>
            </a:prstGeom>
            <a:noFill/>
            <a:ln w="381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51" name="AutoShape 27">
              <a:extLst>
                <a:ext uri="{FF2B5EF4-FFF2-40B4-BE49-F238E27FC236}">
                  <a16:creationId xmlns:a16="http://schemas.microsoft.com/office/drawing/2014/main" id="{6C968D9D-22C8-4A01-B45F-50985609A103}"/>
                </a:ext>
              </a:extLst>
            </p:cNvPr>
            <p:cNvSpPr>
              <a:spLocks noChangeArrowheads="1"/>
            </p:cNvSpPr>
            <p:nvPr/>
          </p:nvSpPr>
          <p:spPr bwMode="auto">
            <a:xfrm>
              <a:off x="4368" y="1776"/>
              <a:ext cx="240" cy="288"/>
            </a:xfrm>
            <a:prstGeom prst="curvedDownArrow">
              <a:avLst>
                <a:gd name="adj1" fmla="val 20000"/>
                <a:gd name="adj2" fmla="val 40000"/>
                <a:gd name="adj3" fmla="val 40000"/>
              </a:avLst>
            </a:prstGeom>
            <a:solidFill>
              <a:schemeClr val="accent1"/>
            </a:solidFill>
            <a:ln w="12700" cap="sq">
              <a:solidFill>
                <a:schemeClr val="tx2"/>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sp>
        <p:nvSpPr>
          <p:cNvPr id="504861" name="Rectangle 29">
            <a:extLst>
              <a:ext uri="{FF2B5EF4-FFF2-40B4-BE49-F238E27FC236}">
                <a16:creationId xmlns:a16="http://schemas.microsoft.com/office/drawing/2014/main" id="{0D0AA216-BC18-4EAE-A21E-A86853C12DFE}"/>
              </a:ext>
            </a:extLst>
          </p:cNvPr>
          <p:cNvSpPr>
            <a:spLocks noChangeArrowheads="1"/>
          </p:cNvSpPr>
          <p:nvPr/>
        </p:nvSpPr>
        <p:spPr bwMode="auto">
          <a:xfrm>
            <a:off x="6105525" y="1676400"/>
            <a:ext cx="1514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400" i="1">
                <a:solidFill>
                  <a:schemeClr val="tx2"/>
                </a:solidFill>
                <a:latin typeface="Times New Roman" panose="02020603050405020304" pitchFamily="18" charset="0"/>
                <a:ea typeface="楷体_GB2312" pitchFamily="49" charset="-122"/>
              </a:rPr>
              <a:t>ex</a:t>
            </a:r>
            <a:r>
              <a:rPr kumimoji="0" lang="en-US" altLang="zh-CN" sz="4400" baseline="-25000">
                <a:solidFill>
                  <a:schemeClr val="tx2"/>
                </a:solidFill>
                <a:latin typeface="Times New Roman" panose="02020603050405020304" pitchFamily="18" charset="0"/>
                <a:ea typeface="楷体_GB2312" pitchFamily="49" charset="-122"/>
              </a:rPr>
              <a:t>h</a:t>
            </a:r>
            <a:r>
              <a:rPr kumimoji="0" lang="en-US" altLang="zh-CN" sz="4400" i="1">
                <a:solidFill>
                  <a:schemeClr val="tx2"/>
                </a:solidFill>
                <a:latin typeface="Times New Roman" panose="02020603050405020304" pitchFamily="18" charset="0"/>
                <a:ea typeface="楷体_GB2312" pitchFamily="49" charset="-122"/>
              </a:rPr>
              <a:t>=?</a:t>
            </a:r>
          </a:p>
        </p:txBody>
      </p:sp>
      <p:grpSp>
        <p:nvGrpSpPr>
          <p:cNvPr id="5" name="Group 39">
            <a:extLst>
              <a:ext uri="{FF2B5EF4-FFF2-40B4-BE49-F238E27FC236}">
                <a16:creationId xmlns:a16="http://schemas.microsoft.com/office/drawing/2014/main" id="{3A92E6C1-3C84-4D9E-8E00-4696F4201ABB}"/>
              </a:ext>
            </a:extLst>
          </p:cNvPr>
          <p:cNvGrpSpPr>
            <a:grpSpLocks/>
          </p:cNvGrpSpPr>
          <p:nvPr/>
        </p:nvGrpSpPr>
        <p:grpSpPr bwMode="auto">
          <a:xfrm>
            <a:off x="395288" y="1844675"/>
            <a:ext cx="5029200" cy="2041525"/>
            <a:chOff x="249" y="1162"/>
            <a:chExt cx="3168" cy="1286"/>
          </a:xfrm>
        </p:grpSpPr>
        <p:sp>
          <p:nvSpPr>
            <p:cNvPr id="180248" name="Rectangle 30">
              <a:extLst>
                <a:ext uri="{FF2B5EF4-FFF2-40B4-BE49-F238E27FC236}">
                  <a16:creationId xmlns:a16="http://schemas.microsoft.com/office/drawing/2014/main" id="{0A67389D-311E-494E-8ECE-C9B6A461D12C}"/>
                </a:ext>
              </a:extLst>
            </p:cNvPr>
            <p:cNvSpPr>
              <a:spLocks noChangeArrowheads="1"/>
            </p:cNvSpPr>
            <p:nvPr/>
          </p:nvSpPr>
          <p:spPr bwMode="auto">
            <a:xfrm>
              <a:off x="249" y="1162"/>
              <a:ext cx="3168" cy="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0" lang="zh-CN" altLang="zh-CN">
                  <a:latin typeface="Times New Roman" panose="02020603050405020304" pitchFamily="18" charset="0"/>
                </a:rPr>
                <a:t>经稳定</a:t>
              </a:r>
              <a:r>
                <a:rPr kumimoji="0" lang="zh-CN" altLang="en-US">
                  <a:latin typeface="Times New Roman" panose="02020603050405020304" pitchFamily="18" charset="0"/>
                </a:rPr>
                <a:t>可逆</a:t>
              </a:r>
              <a:r>
                <a:rPr kumimoji="0" lang="zh-CN" altLang="zh-CN">
                  <a:latin typeface="Times New Roman" panose="02020603050405020304" pitchFamily="18" charset="0"/>
                </a:rPr>
                <a:t>流动，与环境达到平衡，状态为</a:t>
              </a:r>
              <a:r>
                <a:rPr kumimoji="0" lang="en-US" altLang="zh-CN" i="1">
                  <a:solidFill>
                    <a:srgbClr val="00FF00"/>
                  </a:solidFill>
                  <a:latin typeface="Times New Roman" panose="02020603050405020304" pitchFamily="18" charset="0"/>
                </a:rPr>
                <a:t>h</a:t>
              </a:r>
              <a:r>
                <a:rPr kumimoji="0" lang="en-US" altLang="zh-CN" baseline="-25000">
                  <a:solidFill>
                    <a:srgbClr val="00FF00"/>
                  </a:solidFill>
                  <a:latin typeface="Times New Roman" panose="02020603050405020304" pitchFamily="18" charset="0"/>
                </a:rPr>
                <a:t>0</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s</a:t>
              </a:r>
              <a:r>
                <a:rPr kumimoji="0" lang="en-US" altLang="zh-CN" baseline="-25000">
                  <a:solidFill>
                    <a:srgbClr val="00FF00"/>
                  </a:solidFill>
                  <a:latin typeface="Times New Roman" panose="02020603050405020304" pitchFamily="18" charset="0"/>
                </a:rPr>
                <a:t>0</a:t>
              </a:r>
              <a:r>
                <a:rPr kumimoji="0" lang="en-US" altLang="zh-CN">
                  <a:solidFill>
                    <a:srgbClr val="00FF00"/>
                  </a:solidFill>
                  <a:latin typeface="Times New Roman" panose="02020603050405020304" pitchFamily="18" charset="0"/>
                </a:rPr>
                <a:t>,</a:t>
              </a:r>
              <a:r>
                <a:rPr kumimoji="0" lang="en-US" altLang="zh-CN" i="1">
                  <a:solidFill>
                    <a:srgbClr val="00FF00"/>
                  </a:solidFill>
                  <a:latin typeface="Times New Roman" panose="02020603050405020304" pitchFamily="18" charset="0"/>
                </a:rPr>
                <a:t> c</a:t>
              </a:r>
              <a:r>
                <a:rPr kumimoji="0" lang="en-US" altLang="zh-CN" baseline="-25000">
                  <a:solidFill>
                    <a:srgbClr val="00FF00"/>
                  </a:solidFill>
                  <a:latin typeface="Times New Roman" panose="02020603050405020304" pitchFamily="18" charset="0"/>
                </a:rPr>
                <a:t>0</a:t>
              </a:r>
              <a:r>
                <a:rPr kumimoji="0" lang="en-US" altLang="zh-CN">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z</a:t>
              </a:r>
              <a:r>
                <a:rPr kumimoji="0" lang="en-US" altLang="zh-CN" baseline="-25000">
                  <a:solidFill>
                    <a:srgbClr val="00FF00"/>
                  </a:solidFill>
                  <a:latin typeface="Times New Roman" panose="02020603050405020304" pitchFamily="18" charset="0"/>
                </a:rPr>
                <a:t>0</a:t>
              </a:r>
              <a:r>
                <a:rPr kumimoji="0" lang="zh-CN" altLang="en-US" baseline="-25000">
                  <a:solidFill>
                    <a:srgbClr val="00FF00"/>
                  </a:solidFill>
                  <a:latin typeface="Times New Roman" panose="02020603050405020304" pitchFamily="18" charset="0"/>
                </a:rPr>
                <a:t>，</a:t>
              </a:r>
              <a:r>
                <a:rPr kumimoji="0" lang="zh-CN" altLang="en-US">
                  <a:latin typeface="Times New Roman" panose="02020603050405020304" pitchFamily="18" charset="0"/>
                </a:rPr>
                <a:t>过程中放热为</a:t>
              </a:r>
              <a:r>
                <a:rPr kumimoji="0" lang="zh-CN" altLang="en-US">
                  <a:solidFill>
                    <a:srgbClr val="FFCC99"/>
                  </a:solidFill>
                  <a:latin typeface="Times New Roman" panose="02020603050405020304" pitchFamily="18" charset="0"/>
                </a:rPr>
                <a:t>         </a:t>
              </a:r>
              <a:r>
                <a:rPr kumimoji="0" lang="en-US" altLang="zh-CN">
                  <a:latin typeface="Times New Roman" panose="02020603050405020304" pitchFamily="18" charset="0"/>
                </a:rPr>
                <a:t>,</a:t>
              </a:r>
              <a:r>
                <a:rPr kumimoji="0" lang="zh-CN" altLang="en-US">
                  <a:latin typeface="Times New Roman" panose="02020603050405020304" pitchFamily="18" charset="0"/>
                </a:rPr>
                <a:t>对外作功为</a:t>
              </a:r>
              <a:r>
                <a:rPr kumimoji="0" lang="en-US" altLang="zh-CN" i="1">
                  <a:solidFill>
                    <a:schemeClr val="tx2"/>
                  </a:solidFill>
                  <a:latin typeface="Times New Roman" panose="02020603050405020304" pitchFamily="18" charset="0"/>
                </a:rPr>
                <a:t>w</a:t>
              </a:r>
              <a:r>
                <a:rPr kumimoji="0" lang="en-US" altLang="zh-CN" baseline="-25000">
                  <a:solidFill>
                    <a:schemeClr val="tx2"/>
                  </a:solidFill>
                  <a:latin typeface="Times New Roman" panose="02020603050405020304" pitchFamily="18" charset="0"/>
                </a:rPr>
                <a:t>s</a:t>
              </a:r>
            </a:p>
          </p:txBody>
        </p:sp>
        <p:graphicFrame>
          <p:nvGraphicFramePr>
            <p:cNvPr id="180249" name="Object 31">
              <a:extLst>
                <a:ext uri="{FF2B5EF4-FFF2-40B4-BE49-F238E27FC236}">
                  <a16:creationId xmlns:a16="http://schemas.microsoft.com/office/drawing/2014/main" id="{DD3A37E8-F306-4527-A0DD-AB10EA494F23}"/>
                </a:ext>
              </a:extLst>
            </p:cNvPr>
            <p:cNvGraphicFramePr>
              <a:graphicFrameLocks noChangeAspect="1"/>
            </p:cNvGraphicFramePr>
            <p:nvPr/>
          </p:nvGraphicFramePr>
          <p:xfrm>
            <a:off x="2154" y="1752"/>
            <a:ext cx="517" cy="473"/>
          </p:xfrm>
          <a:graphic>
            <a:graphicData uri="http://schemas.openxmlformats.org/presentationml/2006/ole">
              <mc:AlternateContent xmlns:mc="http://schemas.openxmlformats.org/markup-compatibility/2006">
                <mc:Choice xmlns:v="urn:schemas-microsoft-com:vml" Requires="v">
                  <p:oleObj spid="_x0000_s180329" name="Equation" r:id="rId8" imgW="273248" imgH="247786" progId="Equation.DSMT4">
                    <p:embed/>
                  </p:oleObj>
                </mc:Choice>
                <mc:Fallback>
                  <p:oleObj name="Equation" r:id="rId8" imgW="273248" imgH="247786" progId="Equation.DSMT4">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4" y="1752"/>
                          <a:ext cx="517" cy="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38">
            <a:extLst>
              <a:ext uri="{FF2B5EF4-FFF2-40B4-BE49-F238E27FC236}">
                <a16:creationId xmlns:a16="http://schemas.microsoft.com/office/drawing/2014/main" id="{4F74BA7A-E0BE-4CA4-B0EC-643751579C42}"/>
              </a:ext>
            </a:extLst>
          </p:cNvPr>
          <p:cNvGrpSpPr>
            <a:grpSpLocks/>
          </p:cNvGrpSpPr>
          <p:nvPr/>
        </p:nvGrpSpPr>
        <p:grpSpPr bwMode="auto">
          <a:xfrm>
            <a:off x="381000" y="4076700"/>
            <a:ext cx="5791200" cy="750888"/>
            <a:chOff x="240" y="2784"/>
            <a:chExt cx="3648" cy="473"/>
          </a:xfrm>
        </p:grpSpPr>
        <p:sp>
          <p:nvSpPr>
            <p:cNvPr id="180246" name="Rectangle 3">
              <a:extLst>
                <a:ext uri="{FF2B5EF4-FFF2-40B4-BE49-F238E27FC236}">
                  <a16:creationId xmlns:a16="http://schemas.microsoft.com/office/drawing/2014/main" id="{56E74A10-9C20-475A-BB5B-0F4C5B8850C9}"/>
                </a:ext>
              </a:extLst>
            </p:cNvPr>
            <p:cNvSpPr>
              <a:spLocks noChangeArrowheads="1"/>
            </p:cNvSpPr>
            <p:nvPr/>
          </p:nvSpPr>
          <p:spPr bwMode="auto">
            <a:xfrm>
              <a:off x="240" y="2832"/>
              <a:ext cx="36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latin typeface="Times New Roman" panose="02020603050405020304" pitchFamily="18" charset="0"/>
                </a:rPr>
                <a:t>假定</a:t>
              </a:r>
              <a:r>
                <a:rPr kumimoji="0" lang="zh-CN" altLang="en-US" i="1">
                  <a:solidFill>
                    <a:schemeClr val="tx2"/>
                  </a:solidFill>
                  <a:latin typeface="Times New Roman" panose="02020603050405020304" pitchFamily="18" charset="0"/>
                </a:rPr>
                <a:t>         </a:t>
              </a:r>
              <a:r>
                <a:rPr kumimoji="0" lang="zh-CN" altLang="en-US">
                  <a:latin typeface="Times New Roman" panose="02020603050405020304" pitchFamily="18" charset="0"/>
                </a:rPr>
                <a:t>通过可逆热机作功</a:t>
              </a:r>
              <a:r>
                <a:rPr kumimoji="0" lang="en-US" altLang="zh-CN" i="1">
                  <a:solidFill>
                    <a:schemeClr val="tx2"/>
                  </a:solidFill>
                  <a:latin typeface="Times New Roman" panose="02020603050405020304" pitchFamily="18" charset="0"/>
                </a:rPr>
                <a:t>w</a:t>
              </a:r>
              <a:r>
                <a:rPr kumimoji="0" lang="en-US" altLang="zh-CN" baseline="-25000">
                  <a:solidFill>
                    <a:schemeClr val="tx2"/>
                  </a:solidFill>
                  <a:latin typeface="Times New Roman" panose="02020603050405020304" pitchFamily="18" charset="0"/>
                </a:rPr>
                <a:t>s</a:t>
              </a:r>
              <a:r>
                <a:rPr kumimoji="0" lang="en-US" altLang="zh-CN" i="1">
                  <a:solidFill>
                    <a:schemeClr val="tx2"/>
                  </a:solidFill>
                  <a:latin typeface="Times New Roman" panose="02020603050405020304" pitchFamily="18" charset="0"/>
                </a:rPr>
                <a:t>’</a:t>
              </a:r>
              <a:r>
                <a:rPr kumimoji="0" lang="en-US" altLang="zh-CN" sz="2800" i="1">
                  <a:solidFill>
                    <a:schemeClr val="tx2"/>
                  </a:solidFill>
                  <a:latin typeface="Times New Roman" panose="02020603050405020304" pitchFamily="18" charset="0"/>
                </a:rPr>
                <a:t> </a:t>
              </a:r>
              <a:endParaRPr kumimoji="0" lang="en-US" altLang="zh-CN" sz="2800">
                <a:solidFill>
                  <a:srgbClr val="FFCC99"/>
                </a:solidFill>
                <a:latin typeface="Times New Roman" panose="02020603050405020304" pitchFamily="18" charset="0"/>
              </a:endParaRPr>
            </a:p>
          </p:txBody>
        </p:sp>
        <p:graphicFrame>
          <p:nvGraphicFramePr>
            <p:cNvPr id="180247" name="Object 32">
              <a:extLst>
                <a:ext uri="{FF2B5EF4-FFF2-40B4-BE49-F238E27FC236}">
                  <a16:creationId xmlns:a16="http://schemas.microsoft.com/office/drawing/2014/main" id="{9702F2A5-717F-4E43-BDB8-4B94B25A052E}"/>
                </a:ext>
              </a:extLst>
            </p:cNvPr>
            <p:cNvGraphicFramePr>
              <a:graphicFrameLocks noChangeAspect="1"/>
            </p:cNvGraphicFramePr>
            <p:nvPr/>
          </p:nvGraphicFramePr>
          <p:xfrm>
            <a:off x="816" y="2784"/>
            <a:ext cx="517" cy="473"/>
          </p:xfrm>
          <a:graphic>
            <a:graphicData uri="http://schemas.openxmlformats.org/presentationml/2006/ole">
              <mc:AlternateContent xmlns:mc="http://schemas.openxmlformats.org/markup-compatibility/2006">
                <mc:Choice xmlns:v="urn:schemas-microsoft-com:vml" Requires="v">
                  <p:oleObj spid="_x0000_s180330" name="Equation" r:id="rId10" imgW="273248" imgH="247786" progId="Equation.DSMT4">
                    <p:embed/>
                  </p:oleObj>
                </mc:Choice>
                <mc:Fallback>
                  <p:oleObj name="Equation" r:id="rId10" imgW="273248" imgH="247786" progId="Equation.DSMT4">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 y="2784"/>
                          <a:ext cx="517" cy="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04865" name="Rectangle 33">
            <a:extLst>
              <a:ext uri="{FF2B5EF4-FFF2-40B4-BE49-F238E27FC236}">
                <a16:creationId xmlns:a16="http://schemas.microsoft.com/office/drawing/2014/main" id="{8F2C4E6C-4B93-4EAD-86EE-1EEF43CB8CC8}"/>
              </a:ext>
            </a:extLst>
          </p:cNvPr>
          <p:cNvSpPr>
            <a:spLocks noChangeArrowheads="1"/>
          </p:cNvSpPr>
          <p:nvPr/>
        </p:nvSpPr>
        <p:spPr bwMode="auto">
          <a:xfrm>
            <a:off x="539750" y="4941888"/>
            <a:ext cx="4876800" cy="8382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i="1">
                <a:solidFill>
                  <a:srgbClr val="FFCC99"/>
                </a:solidFill>
                <a:latin typeface="Times New Roman" panose="02020603050405020304" pitchFamily="18" charset="0"/>
              </a:rPr>
              <a:t> </a:t>
            </a:r>
            <a:r>
              <a:rPr kumimoji="0" lang="en-US" altLang="zh-CN" sz="4400" i="1">
                <a:solidFill>
                  <a:schemeClr val="bg1"/>
                </a:solidFill>
                <a:latin typeface="Times New Roman" panose="02020603050405020304" pitchFamily="18" charset="0"/>
                <a:ea typeface="楷体_GB2312" pitchFamily="49" charset="-122"/>
              </a:rPr>
              <a:t>ex</a:t>
            </a:r>
            <a:r>
              <a:rPr kumimoji="0" lang="en-US" altLang="zh-CN" sz="4400" baseline="-25000">
                <a:solidFill>
                  <a:schemeClr val="bg1"/>
                </a:solidFill>
                <a:latin typeface="Times New Roman" panose="02020603050405020304" pitchFamily="18" charset="0"/>
                <a:ea typeface="楷体_GB2312" pitchFamily="49" charset="-122"/>
              </a:rPr>
              <a:t>h</a:t>
            </a:r>
            <a:r>
              <a:rPr kumimoji="0" lang="en-US" altLang="zh-CN" sz="4400" i="1">
                <a:solidFill>
                  <a:schemeClr val="bg1"/>
                </a:solidFill>
                <a:latin typeface="Times New Roman" panose="02020603050405020304" pitchFamily="18" charset="0"/>
                <a:ea typeface="楷体_GB2312" pitchFamily="49" charset="-122"/>
              </a:rPr>
              <a:t>=</a:t>
            </a:r>
            <a:r>
              <a:rPr kumimoji="0" lang="en-US" altLang="zh-CN" sz="4400" i="1">
                <a:solidFill>
                  <a:schemeClr val="bg1"/>
                </a:solidFill>
                <a:latin typeface="Times New Roman" panose="02020603050405020304" pitchFamily="18" charset="0"/>
              </a:rPr>
              <a:t> w</a:t>
            </a:r>
            <a:r>
              <a:rPr kumimoji="0" lang="en-US" altLang="zh-CN" sz="4400" baseline="-25000">
                <a:solidFill>
                  <a:schemeClr val="bg1"/>
                </a:solidFill>
                <a:latin typeface="Times New Roman" panose="02020603050405020304" pitchFamily="18" charset="0"/>
              </a:rPr>
              <a:t>s</a:t>
            </a:r>
            <a:r>
              <a:rPr kumimoji="0" lang="en-US" altLang="zh-CN" sz="4400" i="1">
                <a:solidFill>
                  <a:schemeClr val="bg1"/>
                </a:solidFill>
                <a:latin typeface="Times New Roman" panose="02020603050405020304" pitchFamily="18" charset="0"/>
              </a:rPr>
              <a:t> ’’= w</a:t>
            </a:r>
            <a:r>
              <a:rPr kumimoji="0" lang="en-US" altLang="zh-CN" sz="4400" baseline="-25000">
                <a:solidFill>
                  <a:schemeClr val="bg1"/>
                </a:solidFill>
                <a:latin typeface="Times New Roman" panose="02020603050405020304" pitchFamily="18" charset="0"/>
              </a:rPr>
              <a:t>s</a:t>
            </a:r>
            <a:r>
              <a:rPr kumimoji="0" lang="en-US" altLang="zh-CN" sz="4400" i="1">
                <a:solidFill>
                  <a:schemeClr val="bg1"/>
                </a:solidFill>
                <a:latin typeface="Times New Roman" panose="02020603050405020304" pitchFamily="18" charset="0"/>
              </a:rPr>
              <a:t>+ w</a:t>
            </a:r>
            <a:r>
              <a:rPr kumimoji="0" lang="en-US" altLang="zh-CN" sz="4400" baseline="-25000">
                <a:solidFill>
                  <a:schemeClr val="bg1"/>
                </a:solidFill>
                <a:latin typeface="Times New Roman" panose="02020603050405020304" pitchFamily="18" charset="0"/>
              </a:rPr>
              <a:t>s</a:t>
            </a:r>
            <a:r>
              <a:rPr kumimoji="0" lang="en-US" altLang="zh-CN" sz="4400" i="1">
                <a:solidFill>
                  <a:schemeClr val="bg1"/>
                </a:solidFill>
                <a:latin typeface="Times New Roman" panose="02020603050405020304" pitchFamily="18" charset="0"/>
              </a:rPr>
              <a:t> ’</a:t>
            </a:r>
          </a:p>
        </p:txBody>
      </p:sp>
      <p:sp>
        <p:nvSpPr>
          <p:cNvPr id="504867" name="Rectangle 35">
            <a:extLst>
              <a:ext uri="{FF2B5EF4-FFF2-40B4-BE49-F238E27FC236}">
                <a16:creationId xmlns:a16="http://schemas.microsoft.com/office/drawing/2014/main" id="{01152CE7-6712-4C03-AB6E-6224F277D1E2}"/>
              </a:ext>
            </a:extLst>
          </p:cNvPr>
          <p:cNvSpPr>
            <a:spLocks noChangeArrowheads="1"/>
          </p:cNvSpPr>
          <p:nvPr/>
        </p:nvSpPr>
        <p:spPr bwMode="auto">
          <a:xfrm>
            <a:off x="5715000" y="2057400"/>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00FF00"/>
                </a:solidFill>
                <a:latin typeface="Times New Roman" panose="02020603050405020304" pitchFamily="18" charset="0"/>
              </a:rPr>
              <a:t>1</a:t>
            </a:r>
            <a:endParaRPr kumimoji="0" lang="en-US" altLang="zh-CN" b="0">
              <a:solidFill>
                <a:srgbClr val="00FF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4858"/>
                                        </p:tgtEl>
                                        <p:attrNameLst>
                                          <p:attrName>style.visibility</p:attrName>
                                        </p:attrNameLst>
                                      </p:cBhvr>
                                      <p:to>
                                        <p:strVal val="visible"/>
                                      </p:to>
                                    </p:set>
                                    <p:anim calcmode="lin" valueType="num">
                                      <p:cBhvr additive="base">
                                        <p:cTn id="7" dur="500" fill="hold"/>
                                        <p:tgtEl>
                                          <p:spTgt spid="504858"/>
                                        </p:tgtEl>
                                        <p:attrNameLst>
                                          <p:attrName>ppt_x</p:attrName>
                                        </p:attrNameLst>
                                      </p:cBhvr>
                                      <p:tavLst>
                                        <p:tav tm="0">
                                          <p:val>
                                            <p:strVal val="0-#ppt_w/2"/>
                                          </p:val>
                                        </p:tav>
                                        <p:tav tm="100000">
                                          <p:val>
                                            <p:strVal val="#ppt_x"/>
                                          </p:val>
                                        </p:tav>
                                      </p:tavLst>
                                    </p:anim>
                                    <p:anim calcmode="lin" valueType="num">
                                      <p:cBhvr additive="base">
                                        <p:cTn id="8" dur="500" fill="hold"/>
                                        <p:tgtEl>
                                          <p:spTgt spid="50485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50486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504861"/>
                                        </p:tgtEl>
                                        <p:attrNameLst>
                                          <p:attrName>style.visibility</p:attrName>
                                        </p:attrNameLst>
                                      </p:cBhvr>
                                      <p:to>
                                        <p:strVal val="visible"/>
                                      </p:to>
                                    </p:set>
                                    <p:anim calcmode="lin" valueType="num">
                                      <p:cBhvr additive="base">
                                        <p:cTn id="22" dur="500" fill="hold"/>
                                        <p:tgtEl>
                                          <p:spTgt spid="504861"/>
                                        </p:tgtEl>
                                        <p:attrNameLst>
                                          <p:attrName>ppt_x</p:attrName>
                                        </p:attrNameLst>
                                      </p:cBhvr>
                                      <p:tavLst>
                                        <p:tav tm="0">
                                          <p:val>
                                            <p:strVal val="1+#ppt_w/2"/>
                                          </p:val>
                                        </p:tav>
                                        <p:tav tm="100000">
                                          <p:val>
                                            <p:strVal val="#ppt_x"/>
                                          </p:val>
                                        </p:tav>
                                      </p:tavLst>
                                    </p:anim>
                                    <p:anim calcmode="lin" valueType="num">
                                      <p:cBhvr additive="base">
                                        <p:cTn id="23" dur="500" fill="hold"/>
                                        <p:tgtEl>
                                          <p:spTgt spid="504861"/>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500"/>
                            </p:stCondLst>
                            <p:childTnLst>
                              <p:par>
                                <p:cTn id="31" presetID="2" presetClass="entr" presetSubtype="2"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1+#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504842"/>
                                        </p:tgtEl>
                                        <p:attrNameLst>
                                          <p:attrName>style.visibility</p:attrName>
                                        </p:attrNameLst>
                                      </p:cBhvr>
                                      <p:to>
                                        <p:strVal val="visible"/>
                                      </p:to>
                                    </p:set>
                                    <p:animEffect transition="in" filter="wipe(up)">
                                      <p:cBhvr>
                                        <p:cTn id="39" dur="500"/>
                                        <p:tgtEl>
                                          <p:spTgt spid="504842"/>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50483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par>
                          <p:cTn id="48" fill="hold" nodeType="afterGroup">
                            <p:stCondLst>
                              <p:cond delay="500"/>
                            </p:stCondLst>
                            <p:childTnLst>
                              <p:par>
                                <p:cTn id="49" presetID="1" presetClass="entr" presetSubtype="0" fill="hold" grpId="0" nodeType="afterEffect">
                                  <p:stCondLst>
                                    <p:cond delay="0"/>
                                  </p:stCondLst>
                                  <p:childTnLst>
                                    <p:set>
                                      <p:cBhvr>
                                        <p:cTn id="50" dur="1" fill="hold">
                                          <p:stCondLst>
                                            <p:cond delay="499"/>
                                          </p:stCondLst>
                                        </p:cTn>
                                        <p:tgtEl>
                                          <p:spTgt spid="5048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0-#ppt_w/2"/>
                                          </p:val>
                                        </p:tav>
                                        <p:tav tm="100000">
                                          <p:val>
                                            <p:strVal val="#ppt_x"/>
                                          </p:val>
                                        </p:tav>
                                      </p:tavLst>
                                    </p:anim>
                                    <p:anim calcmode="lin" valueType="num">
                                      <p:cBhvr additive="base">
                                        <p:cTn id="5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04841"/>
                                        </p:tgtEl>
                                        <p:attrNameLst>
                                          <p:attrName>style.visibility</p:attrName>
                                        </p:attrNameLst>
                                      </p:cBhvr>
                                      <p:to>
                                        <p:strVal val="visible"/>
                                      </p:to>
                                    </p:set>
                                    <p:anim calcmode="lin" valueType="num">
                                      <p:cBhvr additive="base">
                                        <p:cTn id="61" dur="500" fill="hold"/>
                                        <p:tgtEl>
                                          <p:spTgt spid="504841"/>
                                        </p:tgtEl>
                                        <p:attrNameLst>
                                          <p:attrName>ppt_x</p:attrName>
                                        </p:attrNameLst>
                                      </p:cBhvr>
                                      <p:tavLst>
                                        <p:tav tm="0">
                                          <p:val>
                                            <p:strVal val="1+#ppt_w/2"/>
                                          </p:val>
                                        </p:tav>
                                        <p:tav tm="100000">
                                          <p:val>
                                            <p:strVal val="#ppt_x"/>
                                          </p:val>
                                        </p:tav>
                                      </p:tavLst>
                                    </p:anim>
                                    <p:anim calcmode="lin" valueType="num">
                                      <p:cBhvr additive="base">
                                        <p:cTn id="62" dur="500" fill="hold"/>
                                        <p:tgtEl>
                                          <p:spTgt spid="504841"/>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04843"/>
                                        </p:tgtEl>
                                        <p:attrNameLst>
                                          <p:attrName>style.visibility</p:attrName>
                                        </p:attrNameLst>
                                      </p:cBhvr>
                                      <p:to>
                                        <p:strVal val="visible"/>
                                      </p:to>
                                    </p:set>
                                    <p:animEffect transition="in" filter="wipe(left)">
                                      <p:cBhvr>
                                        <p:cTn id="67" dur="500"/>
                                        <p:tgtEl>
                                          <p:spTgt spid="504843"/>
                                        </p:tgtEl>
                                      </p:cBhvr>
                                    </p:animEffect>
                                  </p:childTnLst>
                                </p:cTn>
                              </p:par>
                            </p:childTnLst>
                          </p:cTn>
                        </p:par>
                        <p:par>
                          <p:cTn id="68" fill="hold" nodeType="afterGroup">
                            <p:stCondLst>
                              <p:cond delay="500"/>
                            </p:stCondLst>
                            <p:childTnLst>
                              <p:par>
                                <p:cTn id="69" presetID="1" presetClass="entr" presetSubtype="0" fill="hold" grpId="0" nodeType="afterEffect">
                                  <p:stCondLst>
                                    <p:cond delay="0"/>
                                  </p:stCondLst>
                                  <p:childTnLst>
                                    <p:set>
                                      <p:cBhvr>
                                        <p:cTn id="70" dur="1" fill="hold">
                                          <p:stCondLst>
                                            <p:cond delay="499"/>
                                          </p:stCondLst>
                                        </p:cTn>
                                        <p:tgtEl>
                                          <p:spTgt spid="50484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504850"/>
                                        </p:tgtEl>
                                        <p:attrNameLst>
                                          <p:attrName>style.visibility</p:attrName>
                                        </p:attrNameLst>
                                      </p:cBhvr>
                                      <p:to>
                                        <p:strVal val="visible"/>
                                      </p:to>
                                    </p:set>
                                    <p:animEffect transition="in" filter="wipe(up)">
                                      <p:cBhvr>
                                        <p:cTn id="75" dur="500"/>
                                        <p:tgtEl>
                                          <p:spTgt spid="504850"/>
                                        </p:tgtEl>
                                      </p:cBhvr>
                                    </p:animEffect>
                                  </p:childTnLst>
                                </p:cTn>
                              </p:par>
                            </p:childTnLst>
                          </p:cTn>
                        </p:par>
                        <p:par>
                          <p:cTn id="76" fill="hold" nodeType="afterGroup">
                            <p:stCondLst>
                              <p:cond delay="500"/>
                            </p:stCondLst>
                            <p:childTnLst>
                              <p:par>
                                <p:cTn id="77" presetID="1" presetClass="entr" presetSubtype="0" fill="hold" nodeType="afterEffect">
                                  <p:stCondLst>
                                    <p:cond delay="0"/>
                                  </p:stCondLst>
                                  <p:childTnLst>
                                    <p:set>
                                      <p:cBhvr>
                                        <p:cTn id="78" dur="1" fill="hold">
                                          <p:stCondLst>
                                            <p:cond delay="499"/>
                                          </p:stCondLst>
                                        </p:cTn>
                                        <p:tgtEl>
                                          <p:spTgt spid="50485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2" presetClass="entr" presetSubtype="8" fill="hold" grpId="0" nodeType="clickEffect">
                                  <p:stCondLst>
                                    <p:cond delay="0"/>
                                  </p:stCondLst>
                                  <p:childTnLst>
                                    <p:set>
                                      <p:cBhvr>
                                        <p:cTn id="82" dur="1" fill="hold">
                                          <p:stCondLst>
                                            <p:cond delay="0"/>
                                          </p:stCondLst>
                                        </p:cTn>
                                        <p:tgtEl>
                                          <p:spTgt spid="504845"/>
                                        </p:tgtEl>
                                        <p:attrNameLst>
                                          <p:attrName>style.visibility</p:attrName>
                                        </p:attrNameLst>
                                      </p:cBhvr>
                                      <p:to>
                                        <p:strVal val="visible"/>
                                      </p:to>
                                    </p:set>
                                    <p:animEffect transition="in" filter="slide(fromLeft)">
                                      <p:cBhvr>
                                        <p:cTn id="83" dur="500"/>
                                        <p:tgtEl>
                                          <p:spTgt spid="504845"/>
                                        </p:tgtEl>
                                      </p:cBhvr>
                                    </p:animEffect>
                                  </p:childTnLst>
                                </p:cTn>
                              </p:par>
                            </p:childTnLst>
                          </p:cTn>
                        </p:par>
                        <p:par>
                          <p:cTn id="84" fill="hold" nodeType="afterGroup">
                            <p:stCondLst>
                              <p:cond delay="500"/>
                            </p:stCondLst>
                            <p:childTnLst>
                              <p:par>
                                <p:cTn id="85" presetID="1" presetClass="entr" presetSubtype="0" fill="hold" grpId="0" nodeType="afterEffect">
                                  <p:stCondLst>
                                    <p:cond delay="0"/>
                                  </p:stCondLst>
                                  <p:childTnLst>
                                    <p:set>
                                      <p:cBhvr>
                                        <p:cTn id="86" dur="1" fill="hold">
                                          <p:stCondLst>
                                            <p:cond delay="499"/>
                                          </p:stCondLst>
                                        </p:cTn>
                                        <p:tgtEl>
                                          <p:spTgt spid="50484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504865"/>
                                        </p:tgtEl>
                                        <p:attrNameLst>
                                          <p:attrName>style.visibility</p:attrName>
                                        </p:attrNameLst>
                                      </p:cBhvr>
                                      <p:to>
                                        <p:strVal val="visible"/>
                                      </p:to>
                                    </p:set>
                                    <p:anim calcmode="lin" valueType="num">
                                      <p:cBhvr additive="base">
                                        <p:cTn id="91" dur="500" fill="hold"/>
                                        <p:tgtEl>
                                          <p:spTgt spid="504865"/>
                                        </p:tgtEl>
                                        <p:attrNameLst>
                                          <p:attrName>ppt_x</p:attrName>
                                        </p:attrNameLst>
                                      </p:cBhvr>
                                      <p:tavLst>
                                        <p:tav tm="0">
                                          <p:val>
                                            <p:strVal val="0-#ppt_w/2"/>
                                          </p:val>
                                        </p:tav>
                                        <p:tav tm="100000">
                                          <p:val>
                                            <p:strVal val="#ppt_x"/>
                                          </p:val>
                                        </p:tav>
                                      </p:tavLst>
                                    </p:anim>
                                    <p:anim calcmode="lin" valueType="num">
                                      <p:cBhvr additive="base">
                                        <p:cTn id="92" dur="500" fill="hold"/>
                                        <p:tgtEl>
                                          <p:spTgt spid="5048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9" grpId="0" autoUpdateAnimBg="0"/>
      <p:bldP spid="504841" grpId="0" animBg="1"/>
      <p:bldP spid="504844" grpId="0" autoUpdateAnimBg="0"/>
      <p:bldP spid="504845" grpId="0" animBg="1"/>
      <p:bldP spid="504846" grpId="0" autoUpdateAnimBg="0"/>
      <p:bldP spid="504858" grpId="0" autoUpdateAnimBg="0"/>
      <p:bldP spid="504861" grpId="0" autoUpdateAnimBg="0"/>
      <p:bldP spid="504865" grpId="0" animBg="1" autoUpdateAnimBg="0"/>
      <p:bldP spid="50486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834A1CEA-C201-4DE0-996B-F4EDB7F2D533}"/>
              </a:ext>
            </a:extLst>
          </p:cNvPr>
          <p:cNvSpPr>
            <a:spLocks noGrp="1" noChangeArrowheads="1"/>
          </p:cNvSpPr>
          <p:nvPr>
            <p:ph type="title"/>
          </p:nvPr>
        </p:nvSpPr>
        <p:spPr>
          <a:xfrm>
            <a:off x="685800" y="198438"/>
            <a:ext cx="7772400" cy="823912"/>
          </a:xfrm>
        </p:spPr>
        <p:txBody>
          <a:bodyPr/>
          <a:lstStyle/>
          <a:p>
            <a:pPr eaLnBrk="1" hangingPunct="1"/>
            <a:r>
              <a:rPr lang="zh-CN" altLang="en-US" sz="4800" b="1">
                <a:ea typeface="楷体_GB2312" pitchFamily="49" charset="-122"/>
              </a:rPr>
              <a:t>稳定流动工质的焓</a:t>
            </a:r>
            <a:r>
              <a:rPr lang="en-US" altLang="zh-CN" b="1" i="1">
                <a:latin typeface="Times New Roman" panose="02020603050405020304" pitchFamily="18" charset="0"/>
                <a:ea typeface="楷体_GB2312" pitchFamily="49" charset="-122"/>
              </a:rPr>
              <a:t>Ex</a:t>
            </a:r>
            <a:r>
              <a:rPr kumimoji="1" lang="zh-CN" altLang="en-US" b="1">
                <a:latin typeface="Times New Roman" panose="02020603050405020304" pitchFamily="18" charset="0"/>
                <a:ea typeface="楷体_GB2312" pitchFamily="49" charset="-122"/>
              </a:rPr>
              <a:t>与</a:t>
            </a:r>
            <a:r>
              <a:rPr kumimoji="1" lang="en-US" altLang="zh-CN" b="1" i="1">
                <a:latin typeface="Times New Roman" panose="02020603050405020304" pitchFamily="18" charset="0"/>
              </a:rPr>
              <a:t>An</a:t>
            </a:r>
            <a:endParaRPr lang="en-US" altLang="zh-CN" b="1">
              <a:latin typeface="Times New Roman" panose="02020603050405020304" pitchFamily="18" charset="0"/>
              <a:ea typeface="楷体_GB2312" pitchFamily="49" charset="-122"/>
            </a:endParaRPr>
          </a:p>
        </p:txBody>
      </p:sp>
      <p:graphicFrame>
        <p:nvGraphicFramePr>
          <p:cNvPr id="182275" name="Object 3">
            <a:extLst>
              <a:ext uri="{FF2B5EF4-FFF2-40B4-BE49-F238E27FC236}">
                <a16:creationId xmlns:a16="http://schemas.microsoft.com/office/drawing/2014/main" id="{CAC1FDB0-0063-47FA-AD15-723F43A29E0F}"/>
              </a:ext>
            </a:extLst>
          </p:cNvPr>
          <p:cNvGraphicFramePr>
            <a:graphicFrameLocks noChangeAspect="1"/>
          </p:cNvGraphicFramePr>
          <p:nvPr/>
        </p:nvGraphicFramePr>
        <p:xfrm>
          <a:off x="6705600" y="3810000"/>
          <a:ext cx="820738" cy="750888"/>
        </p:xfrm>
        <a:graphic>
          <a:graphicData uri="http://schemas.openxmlformats.org/presentationml/2006/ole">
            <mc:AlternateContent xmlns:mc="http://schemas.openxmlformats.org/markup-compatibility/2006">
              <mc:Choice xmlns:v="urn:schemas-microsoft-com:vml" Requires="v">
                <p:oleObj spid="_x0000_s182394" name="Equation" r:id="rId4" imgW="273248" imgH="247786" progId="Equation.DSMT4">
                  <p:embed/>
                </p:oleObj>
              </mc:Choice>
              <mc:Fallback>
                <p:oleObj name="Equation" r:id="rId4" imgW="273248" imgH="247786"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810000"/>
                        <a:ext cx="820738"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76" name="Rectangle 4">
            <a:extLst>
              <a:ext uri="{FF2B5EF4-FFF2-40B4-BE49-F238E27FC236}">
                <a16:creationId xmlns:a16="http://schemas.microsoft.com/office/drawing/2014/main" id="{DFA1EE91-6D0B-4D81-BF66-11965B534144}"/>
              </a:ext>
            </a:extLst>
          </p:cNvPr>
          <p:cNvSpPr>
            <a:spLocks noChangeArrowheads="1"/>
          </p:cNvSpPr>
          <p:nvPr/>
        </p:nvSpPr>
        <p:spPr bwMode="auto">
          <a:xfrm>
            <a:off x="7543800" y="29718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a:t>
            </a:r>
            <a:r>
              <a:rPr kumimoji="0" lang="en-US" altLang="zh-CN" i="1" baseline="-25000">
                <a:solidFill>
                  <a:schemeClr val="tx2"/>
                </a:solidFill>
                <a:latin typeface="Times New Roman" panose="02020603050405020304" pitchFamily="18" charset="0"/>
              </a:rPr>
              <a:t>s</a:t>
            </a:r>
            <a:endParaRPr kumimoji="0" lang="en-US" altLang="zh-CN" b="0">
              <a:solidFill>
                <a:schemeClr val="tx2"/>
              </a:solidFill>
              <a:latin typeface="Times New Roman" panose="02020603050405020304" pitchFamily="18" charset="0"/>
            </a:endParaRPr>
          </a:p>
        </p:txBody>
      </p:sp>
      <p:sp>
        <p:nvSpPr>
          <p:cNvPr id="182277" name="Oval 5">
            <a:extLst>
              <a:ext uri="{FF2B5EF4-FFF2-40B4-BE49-F238E27FC236}">
                <a16:creationId xmlns:a16="http://schemas.microsoft.com/office/drawing/2014/main" id="{CEA8847F-7B41-4D82-82B6-B32D57E3F6A8}"/>
              </a:ext>
            </a:extLst>
          </p:cNvPr>
          <p:cNvSpPr>
            <a:spLocks noChangeArrowheads="1"/>
          </p:cNvSpPr>
          <p:nvPr/>
        </p:nvSpPr>
        <p:spPr bwMode="auto">
          <a:xfrm>
            <a:off x="6369050" y="4572000"/>
            <a:ext cx="533400" cy="5334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82278" name="Line 6">
            <a:extLst>
              <a:ext uri="{FF2B5EF4-FFF2-40B4-BE49-F238E27FC236}">
                <a16:creationId xmlns:a16="http://schemas.microsoft.com/office/drawing/2014/main" id="{87355ED7-BF77-4A90-9E0C-02F1EE201247}"/>
              </a:ext>
            </a:extLst>
          </p:cNvPr>
          <p:cNvSpPr>
            <a:spLocks noChangeShapeType="1"/>
          </p:cNvSpPr>
          <p:nvPr/>
        </p:nvSpPr>
        <p:spPr bwMode="auto">
          <a:xfrm>
            <a:off x="6629400" y="3581400"/>
            <a:ext cx="0" cy="990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279" name="Line 7">
            <a:extLst>
              <a:ext uri="{FF2B5EF4-FFF2-40B4-BE49-F238E27FC236}">
                <a16:creationId xmlns:a16="http://schemas.microsoft.com/office/drawing/2014/main" id="{9BB73588-5D5F-46E3-941C-233BE22BB4DC}"/>
              </a:ext>
            </a:extLst>
          </p:cNvPr>
          <p:cNvSpPr>
            <a:spLocks noChangeShapeType="1"/>
          </p:cNvSpPr>
          <p:nvPr/>
        </p:nvSpPr>
        <p:spPr bwMode="auto">
          <a:xfrm>
            <a:off x="6908800" y="4876800"/>
            <a:ext cx="457200" cy="0"/>
          </a:xfrm>
          <a:prstGeom prst="line">
            <a:avLst/>
          </a:prstGeom>
          <a:noFill/>
          <a:ln w="381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280" name="Rectangle 8">
            <a:extLst>
              <a:ext uri="{FF2B5EF4-FFF2-40B4-BE49-F238E27FC236}">
                <a16:creationId xmlns:a16="http://schemas.microsoft.com/office/drawing/2014/main" id="{B50407C7-5A1E-4982-9774-C519BAECA8AA}"/>
              </a:ext>
            </a:extLst>
          </p:cNvPr>
          <p:cNvSpPr>
            <a:spLocks noChangeArrowheads="1"/>
          </p:cNvSpPr>
          <p:nvPr/>
        </p:nvSpPr>
        <p:spPr bwMode="auto">
          <a:xfrm>
            <a:off x="7467600" y="45720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chemeClr val="tx2"/>
                </a:solidFill>
                <a:latin typeface="Times New Roman" panose="02020603050405020304" pitchFamily="18" charset="0"/>
              </a:rPr>
              <a:t>w</a:t>
            </a:r>
            <a:r>
              <a:rPr kumimoji="0" lang="en-US" altLang="zh-CN" i="1" baseline="-25000">
                <a:solidFill>
                  <a:schemeClr val="tx2"/>
                </a:solidFill>
                <a:latin typeface="Times New Roman" panose="02020603050405020304" pitchFamily="18" charset="0"/>
              </a:rPr>
              <a:t>s</a:t>
            </a:r>
            <a:r>
              <a:rPr kumimoji="0" lang="en-US" altLang="zh-CN" i="1">
                <a:solidFill>
                  <a:schemeClr val="tx2"/>
                </a:solidFill>
                <a:latin typeface="Times New Roman" panose="02020603050405020304" pitchFamily="18" charset="0"/>
              </a:rPr>
              <a:t> ’</a:t>
            </a:r>
            <a:endParaRPr kumimoji="0" lang="en-US" altLang="zh-CN" b="0">
              <a:solidFill>
                <a:schemeClr val="tx2"/>
              </a:solidFill>
              <a:latin typeface="Times New Roman" panose="02020603050405020304" pitchFamily="18" charset="0"/>
            </a:endParaRPr>
          </a:p>
        </p:txBody>
      </p:sp>
      <p:sp>
        <p:nvSpPr>
          <p:cNvPr id="182281" name="AutoShape 9">
            <a:extLst>
              <a:ext uri="{FF2B5EF4-FFF2-40B4-BE49-F238E27FC236}">
                <a16:creationId xmlns:a16="http://schemas.microsoft.com/office/drawing/2014/main" id="{D90B0D99-4A73-46A1-B934-7762BD5766C1}"/>
              </a:ext>
            </a:extLst>
          </p:cNvPr>
          <p:cNvSpPr>
            <a:spLocks/>
          </p:cNvSpPr>
          <p:nvPr/>
        </p:nvSpPr>
        <p:spPr bwMode="auto">
          <a:xfrm>
            <a:off x="8153400" y="3200400"/>
            <a:ext cx="111125" cy="1752600"/>
          </a:xfrm>
          <a:prstGeom prst="rightBrace">
            <a:avLst>
              <a:gd name="adj1" fmla="val 131429"/>
              <a:gd name="adj2" fmla="val 50000"/>
            </a:avLst>
          </a:pr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82282" name="Rectangle 10">
            <a:extLst>
              <a:ext uri="{FF2B5EF4-FFF2-40B4-BE49-F238E27FC236}">
                <a16:creationId xmlns:a16="http://schemas.microsoft.com/office/drawing/2014/main" id="{0BB9D47D-01E4-4729-A7F7-7E5AE1EA6529}"/>
              </a:ext>
            </a:extLst>
          </p:cNvPr>
          <p:cNvSpPr>
            <a:spLocks noChangeArrowheads="1"/>
          </p:cNvSpPr>
          <p:nvPr/>
        </p:nvSpPr>
        <p:spPr bwMode="auto">
          <a:xfrm>
            <a:off x="8153400" y="3810000"/>
            <a:ext cx="13874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i="1">
                <a:solidFill>
                  <a:srgbClr val="FFCC99"/>
                </a:solidFill>
                <a:latin typeface="Times New Roman" panose="02020603050405020304" pitchFamily="18" charset="0"/>
              </a:rPr>
              <a:t> </a:t>
            </a:r>
            <a:r>
              <a:rPr kumimoji="0" lang="en-US" altLang="zh-CN" i="1">
                <a:solidFill>
                  <a:schemeClr val="tx2"/>
                </a:solidFill>
                <a:latin typeface="Times New Roman" panose="02020603050405020304" pitchFamily="18" charset="0"/>
              </a:rPr>
              <a:t>w</a:t>
            </a:r>
            <a:r>
              <a:rPr kumimoji="0" lang="en-US" altLang="zh-CN" i="1" baseline="-25000">
                <a:solidFill>
                  <a:schemeClr val="tx2"/>
                </a:solidFill>
                <a:latin typeface="Times New Roman" panose="02020603050405020304" pitchFamily="18" charset="0"/>
              </a:rPr>
              <a:t>s</a:t>
            </a:r>
            <a:r>
              <a:rPr kumimoji="0" lang="en-US" altLang="zh-CN" i="1">
                <a:solidFill>
                  <a:schemeClr val="tx2"/>
                </a:solidFill>
                <a:latin typeface="Times New Roman" panose="02020603050405020304" pitchFamily="18" charset="0"/>
              </a:rPr>
              <a:t>’’</a:t>
            </a:r>
            <a:endParaRPr kumimoji="0" lang="en-US" altLang="zh-CN" b="0">
              <a:solidFill>
                <a:schemeClr val="tx2"/>
              </a:solidFill>
              <a:latin typeface="Times New Roman" panose="02020603050405020304" pitchFamily="18" charset="0"/>
            </a:endParaRPr>
          </a:p>
        </p:txBody>
      </p:sp>
      <p:grpSp>
        <p:nvGrpSpPr>
          <p:cNvPr id="182283" name="Group 11">
            <a:extLst>
              <a:ext uri="{FF2B5EF4-FFF2-40B4-BE49-F238E27FC236}">
                <a16:creationId xmlns:a16="http://schemas.microsoft.com/office/drawing/2014/main" id="{AEBEB90A-1FA7-4124-94A7-12F5F81E8160}"/>
              </a:ext>
            </a:extLst>
          </p:cNvPr>
          <p:cNvGrpSpPr>
            <a:grpSpLocks/>
          </p:cNvGrpSpPr>
          <p:nvPr/>
        </p:nvGrpSpPr>
        <p:grpSpPr bwMode="auto">
          <a:xfrm>
            <a:off x="6172200" y="5715000"/>
            <a:ext cx="1371600" cy="609600"/>
            <a:chOff x="3888" y="3600"/>
            <a:chExt cx="864" cy="384"/>
          </a:xfrm>
        </p:grpSpPr>
        <p:sp>
          <p:nvSpPr>
            <p:cNvPr id="182305" name="Rectangle 12">
              <a:extLst>
                <a:ext uri="{FF2B5EF4-FFF2-40B4-BE49-F238E27FC236}">
                  <a16:creationId xmlns:a16="http://schemas.microsoft.com/office/drawing/2014/main" id="{2E6F1889-DA0F-49A9-8887-7EDFDC83FAA3}"/>
                </a:ext>
              </a:extLst>
            </p:cNvPr>
            <p:cNvSpPr>
              <a:spLocks noChangeArrowheads="1"/>
            </p:cNvSpPr>
            <p:nvPr/>
          </p:nvSpPr>
          <p:spPr bwMode="auto">
            <a:xfrm>
              <a:off x="4176" y="3648"/>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182306" name="Line 13">
              <a:extLst>
                <a:ext uri="{FF2B5EF4-FFF2-40B4-BE49-F238E27FC236}">
                  <a16:creationId xmlns:a16="http://schemas.microsoft.com/office/drawing/2014/main" id="{F0A470BF-5081-40B8-A8B0-DF2F3CCF5261}"/>
                </a:ext>
              </a:extLst>
            </p:cNvPr>
            <p:cNvSpPr>
              <a:spLocks noChangeShapeType="1"/>
            </p:cNvSpPr>
            <p:nvPr/>
          </p:nvSpPr>
          <p:spPr bwMode="auto">
            <a:xfrm>
              <a:off x="3888"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307" name="Line 14">
              <a:extLst>
                <a:ext uri="{FF2B5EF4-FFF2-40B4-BE49-F238E27FC236}">
                  <a16:creationId xmlns:a16="http://schemas.microsoft.com/office/drawing/2014/main" id="{99D8C7D9-FEBC-455C-8381-136060D17269}"/>
                </a:ext>
              </a:extLst>
            </p:cNvPr>
            <p:cNvSpPr>
              <a:spLocks noChangeShapeType="1"/>
            </p:cNvSpPr>
            <p:nvPr/>
          </p:nvSpPr>
          <p:spPr bwMode="auto">
            <a:xfrm>
              <a:off x="4752"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308" name="Line 15">
              <a:extLst>
                <a:ext uri="{FF2B5EF4-FFF2-40B4-BE49-F238E27FC236}">
                  <a16:creationId xmlns:a16="http://schemas.microsoft.com/office/drawing/2014/main" id="{9CD92291-2323-46DD-BE3D-3577ED32EBC4}"/>
                </a:ext>
              </a:extLst>
            </p:cNvPr>
            <p:cNvSpPr>
              <a:spLocks noChangeShapeType="1"/>
            </p:cNvSpPr>
            <p:nvPr/>
          </p:nvSpPr>
          <p:spPr bwMode="auto">
            <a:xfrm>
              <a:off x="3888" y="3600"/>
              <a:ext cx="86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2284" name="Line 16">
            <a:extLst>
              <a:ext uri="{FF2B5EF4-FFF2-40B4-BE49-F238E27FC236}">
                <a16:creationId xmlns:a16="http://schemas.microsoft.com/office/drawing/2014/main" id="{47283219-0F96-47AF-B145-D016C9A1C65F}"/>
              </a:ext>
            </a:extLst>
          </p:cNvPr>
          <p:cNvSpPr>
            <a:spLocks noChangeShapeType="1"/>
          </p:cNvSpPr>
          <p:nvPr/>
        </p:nvSpPr>
        <p:spPr bwMode="auto">
          <a:xfrm>
            <a:off x="6629400" y="5105400"/>
            <a:ext cx="0" cy="609600"/>
          </a:xfrm>
          <a:prstGeom prst="line">
            <a:avLst/>
          </a:prstGeom>
          <a:noFill/>
          <a:ln w="381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2285" name="Object 17">
            <a:extLst>
              <a:ext uri="{FF2B5EF4-FFF2-40B4-BE49-F238E27FC236}">
                <a16:creationId xmlns:a16="http://schemas.microsoft.com/office/drawing/2014/main" id="{001101D3-B18F-4A98-B746-DF5170698768}"/>
              </a:ext>
            </a:extLst>
          </p:cNvPr>
          <p:cNvGraphicFramePr>
            <a:graphicFrameLocks noChangeAspect="1"/>
          </p:cNvGraphicFramePr>
          <p:nvPr/>
        </p:nvGraphicFramePr>
        <p:xfrm>
          <a:off x="6738938" y="5070475"/>
          <a:ext cx="935037" cy="754063"/>
        </p:xfrm>
        <a:graphic>
          <a:graphicData uri="http://schemas.openxmlformats.org/presentationml/2006/ole">
            <mc:AlternateContent xmlns:mc="http://schemas.openxmlformats.org/markup-compatibility/2006">
              <mc:Choice xmlns:v="urn:schemas-microsoft-com:vml" Requires="v">
                <p:oleObj spid="_x0000_s182395" name="Equation" r:id="rId6" imgW="311233" imgH="247786" progId="Equation.DSMT4">
                  <p:embed/>
                </p:oleObj>
              </mc:Choice>
              <mc:Fallback>
                <p:oleObj name="Equation" r:id="rId6" imgW="311233" imgH="247786" progId="Equation.DSMT4">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938" y="5070475"/>
                        <a:ext cx="935037"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2286" name="Group 18">
            <a:extLst>
              <a:ext uri="{FF2B5EF4-FFF2-40B4-BE49-F238E27FC236}">
                <a16:creationId xmlns:a16="http://schemas.microsoft.com/office/drawing/2014/main" id="{93428597-37A8-40D7-9314-13C7B6520A92}"/>
              </a:ext>
            </a:extLst>
          </p:cNvPr>
          <p:cNvGrpSpPr>
            <a:grpSpLocks/>
          </p:cNvGrpSpPr>
          <p:nvPr/>
        </p:nvGrpSpPr>
        <p:grpSpPr bwMode="auto">
          <a:xfrm>
            <a:off x="5791200" y="2438400"/>
            <a:ext cx="1981200" cy="1143000"/>
            <a:chOff x="3648" y="1536"/>
            <a:chExt cx="1248" cy="720"/>
          </a:xfrm>
        </p:grpSpPr>
        <p:sp>
          <p:nvSpPr>
            <p:cNvPr id="182302" name="Rectangle 19">
              <a:extLst>
                <a:ext uri="{FF2B5EF4-FFF2-40B4-BE49-F238E27FC236}">
                  <a16:creationId xmlns:a16="http://schemas.microsoft.com/office/drawing/2014/main" id="{16C2EE6F-C472-44D3-AB4B-17DA014E3319}"/>
                </a:ext>
              </a:extLst>
            </p:cNvPr>
            <p:cNvSpPr>
              <a:spLocks noChangeArrowheads="1"/>
            </p:cNvSpPr>
            <p:nvPr/>
          </p:nvSpPr>
          <p:spPr bwMode="auto">
            <a:xfrm>
              <a:off x="3888" y="1536"/>
              <a:ext cx="768" cy="720"/>
            </a:xfrm>
            <a:prstGeom prst="rect">
              <a:avLst/>
            </a:prstGeom>
            <a:noFill/>
            <a:ln w="254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82303" name="Line 20">
              <a:extLst>
                <a:ext uri="{FF2B5EF4-FFF2-40B4-BE49-F238E27FC236}">
                  <a16:creationId xmlns:a16="http://schemas.microsoft.com/office/drawing/2014/main" id="{8D105324-A629-4957-AB1A-0A44B0F04F85}"/>
                </a:ext>
              </a:extLst>
            </p:cNvPr>
            <p:cNvSpPr>
              <a:spLocks noChangeShapeType="1"/>
            </p:cNvSpPr>
            <p:nvPr/>
          </p:nvSpPr>
          <p:spPr bwMode="auto">
            <a:xfrm>
              <a:off x="3648" y="1632"/>
              <a:ext cx="24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304" name="Line 21">
              <a:extLst>
                <a:ext uri="{FF2B5EF4-FFF2-40B4-BE49-F238E27FC236}">
                  <a16:creationId xmlns:a16="http://schemas.microsoft.com/office/drawing/2014/main" id="{516075BF-3E3E-4E13-BA3C-9CA976513BCA}"/>
                </a:ext>
              </a:extLst>
            </p:cNvPr>
            <p:cNvSpPr>
              <a:spLocks noChangeShapeType="1"/>
            </p:cNvSpPr>
            <p:nvPr/>
          </p:nvSpPr>
          <p:spPr bwMode="auto">
            <a:xfrm>
              <a:off x="4656" y="2256"/>
              <a:ext cx="24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2287" name="Group 23">
            <a:extLst>
              <a:ext uri="{FF2B5EF4-FFF2-40B4-BE49-F238E27FC236}">
                <a16:creationId xmlns:a16="http://schemas.microsoft.com/office/drawing/2014/main" id="{37C1D232-011E-478B-BD61-889EB093289F}"/>
              </a:ext>
            </a:extLst>
          </p:cNvPr>
          <p:cNvGrpSpPr>
            <a:grpSpLocks/>
          </p:cNvGrpSpPr>
          <p:nvPr/>
        </p:nvGrpSpPr>
        <p:grpSpPr bwMode="auto">
          <a:xfrm>
            <a:off x="6705600" y="2819400"/>
            <a:ext cx="1101725" cy="457200"/>
            <a:chOff x="4224" y="1776"/>
            <a:chExt cx="694" cy="288"/>
          </a:xfrm>
        </p:grpSpPr>
        <p:sp>
          <p:nvSpPr>
            <p:cNvPr id="182300" name="Line 24">
              <a:extLst>
                <a:ext uri="{FF2B5EF4-FFF2-40B4-BE49-F238E27FC236}">
                  <a16:creationId xmlns:a16="http://schemas.microsoft.com/office/drawing/2014/main" id="{D5EDFF87-61FF-444D-8F9F-D77987465501}"/>
                </a:ext>
              </a:extLst>
            </p:cNvPr>
            <p:cNvSpPr>
              <a:spLocks noChangeShapeType="1"/>
            </p:cNvSpPr>
            <p:nvPr/>
          </p:nvSpPr>
          <p:spPr bwMode="auto">
            <a:xfrm>
              <a:off x="4224" y="1920"/>
              <a:ext cx="694" cy="0"/>
            </a:xfrm>
            <a:prstGeom prst="line">
              <a:avLst/>
            </a:prstGeom>
            <a:noFill/>
            <a:ln w="381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301" name="AutoShape 25">
              <a:extLst>
                <a:ext uri="{FF2B5EF4-FFF2-40B4-BE49-F238E27FC236}">
                  <a16:creationId xmlns:a16="http://schemas.microsoft.com/office/drawing/2014/main" id="{85BACBC7-D724-47B2-B824-B1064FB88F88}"/>
                </a:ext>
              </a:extLst>
            </p:cNvPr>
            <p:cNvSpPr>
              <a:spLocks noChangeArrowheads="1"/>
            </p:cNvSpPr>
            <p:nvPr/>
          </p:nvSpPr>
          <p:spPr bwMode="auto">
            <a:xfrm>
              <a:off x="4368" y="1776"/>
              <a:ext cx="240" cy="288"/>
            </a:xfrm>
            <a:prstGeom prst="curvedDownArrow">
              <a:avLst>
                <a:gd name="adj1" fmla="val 20000"/>
                <a:gd name="adj2" fmla="val 40000"/>
                <a:gd name="adj3" fmla="val 40000"/>
              </a:avLst>
            </a:prstGeom>
            <a:solidFill>
              <a:schemeClr val="accent1"/>
            </a:solidFill>
            <a:ln w="12700" cap="sq">
              <a:solidFill>
                <a:schemeClr val="tx2"/>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sp>
        <p:nvSpPr>
          <p:cNvPr id="182288" name="Rectangle 34">
            <a:extLst>
              <a:ext uri="{FF2B5EF4-FFF2-40B4-BE49-F238E27FC236}">
                <a16:creationId xmlns:a16="http://schemas.microsoft.com/office/drawing/2014/main" id="{8C62BB1E-5E0D-4E03-BF4D-17FCA27AF100}"/>
              </a:ext>
            </a:extLst>
          </p:cNvPr>
          <p:cNvSpPr>
            <a:spLocks noChangeArrowheads="1"/>
          </p:cNvSpPr>
          <p:nvPr/>
        </p:nvSpPr>
        <p:spPr bwMode="auto">
          <a:xfrm>
            <a:off x="5715000" y="2057400"/>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00FF00"/>
                </a:solidFill>
                <a:latin typeface="Times New Roman" panose="02020603050405020304" pitchFamily="18" charset="0"/>
              </a:rPr>
              <a:t>1</a:t>
            </a:r>
            <a:endParaRPr kumimoji="0" lang="en-US" altLang="zh-CN" b="0">
              <a:solidFill>
                <a:srgbClr val="00FF00"/>
              </a:solidFill>
              <a:latin typeface="Times New Roman" panose="02020603050405020304" pitchFamily="18" charset="0"/>
            </a:endParaRPr>
          </a:p>
        </p:txBody>
      </p:sp>
      <p:sp>
        <p:nvSpPr>
          <p:cNvPr id="512035" name="Oval 35">
            <a:extLst>
              <a:ext uri="{FF2B5EF4-FFF2-40B4-BE49-F238E27FC236}">
                <a16:creationId xmlns:a16="http://schemas.microsoft.com/office/drawing/2014/main" id="{7BEEACA0-A698-4B84-9F48-9D35522D2D53}"/>
              </a:ext>
            </a:extLst>
          </p:cNvPr>
          <p:cNvSpPr>
            <a:spLocks noChangeArrowheads="1"/>
          </p:cNvSpPr>
          <p:nvPr/>
        </p:nvSpPr>
        <p:spPr bwMode="auto">
          <a:xfrm>
            <a:off x="5867400" y="1905000"/>
            <a:ext cx="2057400" cy="3352800"/>
          </a:xfrm>
          <a:prstGeom prst="ellipse">
            <a:avLst/>
          </a:prstGeom>
          <a:noFill/>
          <a:ln w="25400">
            <a:solidFill>
              <a:srgbClr val="00FF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512036" name="Rectangle 36">
            <a:extLst>
              <a:ext uri="{FF2B5EF4-FFF2-40B4-BE49-F238E27FC236}">
                <a16:creationId xmlns:a16="http://schemas.microsoft.com/office/drawing/2014/main" id="{03D48246-0EA7-4E5B-8776-31BEF7435BF5}"/>
              </a:ext>
            </a:extLst>
          </p:cNvPr>
          <p:cNvSpPr>
            <a:spLocks noChangeArrowheads="1"/>
          </p:cNvSpPr>
          <p:nvPr/>
        </p:nvSpPr>
        <p:spPr bwMode="auto">
          <a:xfrm>
            <a:off x="457200" y="1066800"/>
            <a:ext cx="190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热一律：</a:t>
            </a:r>
            <a:r>
              <a:rPr kumimoji="0" lang="zh-CN" altLang="en-US" sz="2800">
                <a:solidFill>
                  <a:srgbClr val="FFCC99"/>
                </a:solidFill>
                <a:latin typeface="Times New Roman" panose="02020603050405020304" pitchFamily="18" charset="0"/>
              </a:rPr>
              <a:t> </a:t>
            </a:r>
          </a:p>
        </p:txBody>
      </p:sp>
      <p:graphicFrame>
        <p:nvGraphicFramePr>
          <p:cNvPr id="512037" name="Object 37">
            <a:extLst>
              <a:ext uri="{FF2B5EF4-FFF2-40B4-BE49-F238E27FC236}">
                <a16:creationId xmlns:a16="http://schemas.microsoft.com/office/drawing/2014/main" id="{E4108313-1038-422E-A7F8-B4870094F009}"/>
              </a:ext>
            </a:extLst>
          </p:cNvPr>
          <p:cNvGraphicFramePr>
            <a:graphicFrameLocks noChangeAspect="1"/>
          </p:cNvGraphicFramePr>
          <p:nvPr/>
        </p:nvGraphicFramePr>
        <p:xfrm>
          <a:off x="481013" y="1752600"/>
          <a:ext cx="4797425" cy="1782763"/>
        </p:xfrm>
        <a:graphic>
          <a:graphicData uri="http://schemas.openxmlformats.org/presentationml/2006/ole">
            <mc:AlternateContent xmlns:mc="http://schemas.openxmlformats.org/markup-compatibility/2006">
              <mc:Choice xmlns:v="urn:schemas-microsoft-com:vml" Requires="v">
                <p:oleObj spid="_x0000_s182396" name="Equation" r:id="rId8" imgW="1733429" imgH="628650" progId="Equation.DSMT4">
                  <p:embed/>
                </p:oleObj>
              </mc:Choice>
              <mc:Fallback>
                <p:oleObj name="Equation" r:id="rId8" imgW="1733429" imgH="628650" progId="Equation.DSMT4">
                  <p:embed/>
                  <p:pic>
                    <p:nvPicPr>
                      <p:cNvPr id="0"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013" y="1752600"/>
                        <a:ext cx="4797425" cy="178276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38" name="Rectangle 38">
            <a:extLst>
              <a:ext uri="{FF2B5EF4-FFF2-40B4-BE49-F238E27FC236}">
                <a16:creationId xmlns:a16="http://schemas.microsoft.com/office/drawing/2014/main" id="{75A40328-8CB1-4D91-83A1-5B19391ADA28}"/>
              </a:ext>
            </a:extLst>
          </p:cNvPr>
          <p:cNvSpPr>
            <a:spLocks noChangeArrowheads="1"/>
          </p:cNvSpPr>
          <p:nvPr/>
        </p:nvSpPr>
        <p:spPr bwMode="auto">
          <a:xfrm>
            <a:off x="304800" y="3733800"/>
            <a:ext cx="190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热二律：</a:t>
            </a:r>
            <a:r>
              <a:rPr kumimoji="0" lang="zh-CN" altLang="en-US" sz="2800">
                <a:solidFill>
                  <a:srgbClr val="FFCC99"/>
                </a:solidFill>
                <a:latin typeface="Times New Roman" panose="02020603050405020304" pitchFamily="18" charset="0"/>
              </a:rPr>
              <a:t> </a:t>
            </a:r>
          </a:p>
        </p:txBody>
      </p:sp>
      <p:graphicFrame>
        <p:nvGraphicFramePr>
          <p:cNvPr id="512039" name="Object 39">
            <a:extLst>
              <a:ext uri="{FF2B5EF4-FFF2-40B4-BE49-F238E27FC236}">
                <a16:creationId xmlns:a16="http://schemas.microsoft.com/office/drawing/2014/main" id="{F68754EC-AA02-4A32-92A2-2DCDF2B9EB22}"/>
              </a:ext>
            </a:extLst>
          </p:cNvPr>
          <p:cNvGraphicFramePr>
            <a:graphicFrameLocks noChangeAspect="1"/>
          </p:cNvGraphicFramePr>
          <p:nvPr/>
        </p:nvGraphicFramePr>
        <p:xfrm>
          <a:off x="492125" y="4341813"/>
          <a:ext cx="4692650" cy="1373187"/>
        </p:xfrm>
        <a:graphic>
          <a:graphicData uri="http://schemas.openxmlformats.org/presentationml/2006/ole">
            <mc:AlternateContent xmlns:mc="http://schemas.openxmlformats.org/markup-compatibility/2006">
              <mc:Choice xmlns:v="urn:schemas-microsoft-com:vml" Requires="v">
                <p:oleObj spid="_x0000_s182397" name="Equation" r:id="rId10" imgW="1695444" imgH="476386" progId="Equation.DSMT4">
                  <p:embed/>
                </p:oleObj>
              </mc:Choice>
              <mc:Fallback>
                <p:oleObj name="Equation" r:id="rId10" imgW="1695444" imgH="476386" progId="Equation.DSMT4">
                  <p:embed/>
                  <p:pic>
                    <p:nvPicPr>
                      <p:cNvPr id="0"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2125" y="4341813"/>
                        <a:ext cx="4692650" cy="137318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40" name="Object 40">
            <a:extLst>
              <a:ext uri="{FF2B5EF4-FFF2-40B4-BE49-F238E27FC236}">
                <a16:creationId xmlns:a16="http://schemas.microsoft.com/office/drawing/2014/main" id="{33D2EC78-0CEC-459D-8702-6F9C3A8BBD68}"/>
              </a:ext>
            </a:extLst>
          </p:cNvPr>
          <p:cNvGraphicFramePr>
            <a:graphicFrameLocks noChangeAspect="1"/>
          </p:cNvGraphicFramePr>
          <p:nvPr/>
        </p:nvGraphicFramePr>
        <p:xfrm>
          <a:off x="460375" y="5734050"/>
          <a:ext cx="5476875" cy="682625"/>
        </p:xfrm>
        <a:graphic>
          <a:graphicData uri="http://schemas.openxmlformats.org/presentationml/2006/ole">
            <mc:AlternateContent xmlns:mc="http://schemas.openxmlformats.org/markup-compatibility/2006">
              <mc:Choice xmlns:v="urn:schemas-microsoft-com:vml" Requires="v">
                <p:oleObj spid="_x0000_s182398" name="Equation" r:id="rId12" imgW="1974818" imgH="222069" progId="Equation.DSMT4">
                  <p:embed/>
                </p:oleObj>
              </mc:Choice>
              <mc:Fallback>
                <p:oleObj name="Equation" r:id="rId12" imgW="1974818" imgH="222069" progId="Equation.DSMT4">
                  <p:embed/>
                  <p:pic>
                    <p:nvPicPr>
                      <p:cNvPr id="0" name="Object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375" y="5734050"/>
                        <a:ext cx="5476875" cy="682625"/>
                      </a:xfrm>
                      <a:prstGeom prst="rect">
                        <a:avLst/>
                      </a:prstGeom>
                      <a:solidFill>
                        <a:srgbClr val="FFCC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41" name="Rectangle 41">
            <a:extLst>
              <a:ext uri="{FF2B5EF4-FFF2-40B4-BE49-F238E27FC236}">
                <a16:creationId xmlns:a16="http://schemas.microsoft.com/office/drawing/2014/main" id="{CBFF4243-BD51-4ED3-8682-A8C55A7E34D9}"/>
              </a:ext>
            </a:extLst>
          </p:cNvPr>
          <p:cNvSpPr>
            <a:spLocks noChangeArrowheads="1"/>
          </p:cNvSpPr>
          <p:nvPr/>
        </p:nvSpPr>
        <p:spPr bwMode="auto">
          <a:xfrm>
            <a:off x="4648200" y="1219200"/>
            <a:ext cx="449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一般动、位能变化忽略</a:t>
            </a:r>
            <a:r>
              <a:rPr kumimoji="0" lang="zh-CN" altLang="en-US" sz="2800">
                <a:solidFill>
                  <a:srgbClr val="FFCC99"/>
                </a:solidFill>
                <a:latin typeface="Times New Roman" panose="02020603050405020304" pitchFamily="18" charset="0"/>
              </a:rPr>
              <a:t> </a:t>
            </a:r>
          </a:p>
        </p:txBody>
      </p:sp>
      <p:sp>
        <p:nvSpPr>
          <p:cNvPr id="512042" name="Line 42">
            <a:extLst>
              <a:ext uri="{FF2B5EF4-FFF2-40B4-BE49-F238E27FC236}">
                <a16:creationId xmlns:a16="http://schemas.microsoft.com/office/drawing/2014/main" id="{9736CE3C-3218-449A-A290-6EA2C9BE84E9}"/>
              </a:ext>
            </a:extLst>
          </p:cNvPr>
          <p:cNvSpPr>
            <a:spLocks noChangeShapeType="1"/>
          </p:cNvSpPr>
          <p:nvPr/>
        </p:nvSpPr>
        <p:spPr bwMode="auto">
          <a:xfrm flipV="1">
            <a:off x="3810000" y="1981200"/>
            <a:ext cx="1143000" cy="762000"/>
          </a:xfrm>
          <a:prstGeom prst="line">
            <a:avLst/>
          </a:prstGeom>
          <a:noFill/>
          <a:ln w="38100" cap="sq">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2043" name="Line 43">
            <a:extLst>
              <a:ext uri="{FF2B5EF4-FFF2-40B4-BE49-F238E27FC236}">
                <a16:creationId xmlns:a16="http://schemas.microsoft.com/office/drawing/2014/main" id="{10B40805-AD89-47BF-AF4A-33ABB0AF36DD}"/>
              </a:ext>
            </a:extLst>
          </p:cNvPr>
          <p:cNvSpPr>
            <a:spLocks noChangeShapeType="1"/>
          </p:cNvSpPr>
          <p:nvPr/>
        </p:nvSpPr>
        <p:spPr bwMode="auto">
          <a:xfrm flipV="1">
            <a:off x="1143000" y="2819400"/>
            <a:ext cx="1143000" cy="762000"/>
          </a:xfrm>
          <a:prstGeom prst="line">
            <a:avLst/>
          </a:prstGeom>
          <a:noFill/>
          <a:ln w="38100" cap="sq">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2044" name="Oval 44">
            <a:extLst>
              <a:ext uri="{FF2B5EF4-FFF2-40B4-BE49-F238E27FC236}">
                <a16:creationId xmlns:a16="http://schemas.microsoft.com/office/drawing/2014/main" id="{90C17D8A-85F3-4AED-B2DE-75E0ED4A53ED}"/>
              </a:ext>
            </a:extLst>
          </p:cNvPr>
          <p:cNvSpPr>
            <a:spLocks noChangeArrowheads="1"/>
          </p:cNvSpPr>
          <p:nvPr/>
        </p:nvSpPr>
        <p:spPr bwMode="auto">
          <a:xfrm>
            <a:off x="5867400" y="1905000"/>
            <a:ext cx="2057400" cy="3352800"/>
          </a:xfrm>
          <a:prstGeom prst="ellipse">
            <a:avLst/>
          </a:prstGeom>
          <a:noFill/>
          <a:ln w="25400">
            <a:solidFill>
              <a:schemeClr val="bg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512045" name="Oval 45">
            <a:extLst>
              <a:ext uri="{FF2B5EF4-FFF2-40B4-BE49-F238E27FC236}">
                <a16:creationId xmlns:a16="http://schemas.microsoft.com/office/drawing/2014/main" id="{1697389F-D187-4D3F-887C-1708477D31D7}"/>
              </a:ext>
            </a:extLst>
          </p:cNvPr>
          <p:cNvSpPr>
            <a:spLocks noChangeArrowheads="1"/>
          </p:cNvSpPr>
          <p:nvPr/>
        </p:nvSpPr>
        <p:spPr bwMode="auto">
          <a:xfrm>
            <a:off x="5715000" y="2057400"/>
            <a:ext cx="2667000" cy="4495800"/>
          </a:xfrm>
          <a:prstGeom prst="ellipse">
            <a:avLst/>
          </a:prstGeom>
          <a:noFill/>
          <a:ln w="38100">
            <a:solidFill>
              <a:srgbClr val="00FF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2035"/>
                                        </p:tgtEl>
                                        <p:attrNameLst>
                                          <p:attrName>style.visibility</p:attrName>
                                        </p:attrNameLst>
                                      </p:cBhvr>
                                      <p:to>
                                        <p:strVal val="visible"/>
                                      </p:to>
                                    </p:set>
                                    <p:anim calcmode="lin" valueType="num">
                                      <p:cBhvr>
                                        <p:cTn id="7" dur="500" fill="hold"/>
                                        <p:tgtEl>
                                          <p:spTgt spid="512035"/>
                                        </p:tgtEl>
                                        <p:attrNameLst>
                                          <p:attrName>ppt_w</p:attrName>
                                        </p:attrNameLst>
                                      </p:cBhvr>
                                      <p:tavLst>
                                        <p:tav tm="0">
                                          <p:val>
                                            <p:fltVal val="0"/>
                                          </p:val>
                                        </p:tav>
                                        <p:tav tm="100000">
                                          <p:val>
                                            <p:strVal val="#ppt_w"/>
                                          </p:val>
                                        </p:tav>
                                      </p:tavLst>
                                    </p:anim>
                                    <p:anim calcmode="lin" valueType="num">
                                      <p:cBhvr>
                                        <p:cTn id="8" dur="500" fill="hold"/>
                                        <p:tgtEl>
                                          <p:spTgt spid="51203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36"/>
                                        </p:tgtEl>
                                        <p:attrNameLst>
                                          <p:attrName>style.visibility</p:attrName>
                                        </p:attrNameLst>
                                      </p:cBhvr>
                                      <p:to>
                                        <p:strVal val="visible"/>
                                      </p:to>
                                    </p:set>
                                    <p:anim calcmode="lin" valueType="num">
                                      <p:cBhvr additive="base">
                                        <p:cTn id="13" dur="500" fill="hold"/>
                                        <p:tgtEl>
                                          <p:spTgt spid="512036"/>
                                        </p:tgtEl>
                                        <p:attrNameLst>
                                          <p:attrName>ppt_x</p:attrName>
                                        </p:attrNameLst>
                                      </p:cBhvr>
                                      <p:tavLst>
                                        <p:tav tm="0">
                                          <p:val>
                                            <p:strVal val="0-#ppt_w/2"/>
                                          </p:val>
                                        </p:tav>
                                        <p:tav tm="100000">
                                          <p:val>
                                            <p:strVal val="#ppt_x"/>
                                          </p:val>
                                        </p:tav>
                                      </p:tavLst>
                                    </p:anim>
                                    <p:anim calcmode="lin" valueType="num">
                                      <p:cBhvr additive="base">
                                        <p:cTn id="14" dur="500" fill="hold"/>
                                        <p:tgtEl>
                                          <p:spTgt spid="51203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12037"/>
                                        </p:tgtEl>
                                        <p:attrNameLst>
                                          <p:attrName>style.visibility</p:attrName>
                                        </p:attrNameLst>
                                      </p:cBhvr>
                                      <p:to>
                                        <p:strVal val="visible"/>
                                      </p:to>
                                    </p:set>
                                    <p:anim calcmode="lin" valueType="num">
                                      <p:cBhvr additive="base">
                                        <p:cTn id="19" dur="500" fill="hold"/>
                                        <p:tgtEl>
                                          <p:spTgt spid="512037"/>
                                        </p:tgtEl>
                                        <p:attrNameLst>
                                          <p:attrName>ppt_x</p:attrName>
                                        </p:attrNameLst>
                                      </p:cBhvr>
                                      <p:tavLst>
                                        <p:tav tm="0">
                                          <p:val>
                                            <p:strVal val="0-#ppt_w/2"/>
                                          </p:val>
                                        </p:tav>
                                        <p:tav tm="100000">
                                          <p:val>
                                            <p:strVal val="#ppt_x"/>
                                          </p:val>
                                        </p:tav>
                                      </p:tavLst>
                                    </p:anim>
                                    <p:anim calcmode="lin" valueType="num">
                                      <p:cBhvr additive="base">
                                        <p:cTn id="20" dur="500" fill="hold"/>
                                        <p:tgtEl>
                                          <p:spTgt spid="51203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12041"/>
                                        </p:tgtEl>
                                        <p:attrNameLst>
                                          <p:attrName>style.visibility</p:attrName>
                                        </p:attrNameLst>
                                      </p:cBhvr>
                                      <p:to>
                                        <p:strVal val="visible"/>
                                      </p:to>
                                    </p:set>
                                    <p:anim calcmode="lin" valueType="num">
                                      <p:cBhvr additive="base">
                                        <p:cTn id="25" dur="500" fill="hold"/>
                                        <p:tgtEl>
                                          <p:spTgt spid="512041"/>
                                        </p:tgtEl>
                                        <p:attrNameLst>
                                          <p:attrName>ppt_x</p:attrName>
                                        </p:attrNameLst>
                                      </p:cBhvr>
                                      <p:tavLst>
                                        <p:tav tm="0">
                                          <p:val>
                                            <p:strVal val="1+#ppt_w/2"/>
                                          </p:val>
                                        </p:tav>
                                        <p:tav tm="100000">
                                          <p:val>
                                            <p:strVal val="#ppt_x"/>
                                          </p:val>
                                        </p:tav>
                                      </p:tavLst>
                                    </p:anim>
                                    <p:anim calcmode="lin" valueType="num">
                                      <p:cBhvr additive="base">
                                        <p:cTn id="26" dur="500" fill="hold"/>
                                        <p:tgtEl>
                                          <p:spTgt spid="51204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2" fill="hold" nodeType="clickEffect">
                                  <p:stCondLst>
                                    <p:cond delay="0"/>
                                  </p:stCondLst>
                                  <p:childTnLst>
                                    <p:set>
                                      <p:cBhvr>
                                        <p:cTn id="30" dur="1" fill="hold">
                                          <p:stCondLst>
                                            <p:cond delay="0"/>
                                          </p:stCondLst>
                                        </p:cTn>
                                        <p:tgtEl>
                                          <p:spTgt spid="512042"/>
                                        </p:tgtEl>
                                        <p:attrNameLst>
                                          <p:attrName>style.visibility</p:attrName>
                                        </p:attrNameLst>
                                      </p:cBhvr>
                                      <p:to>
                                        <p:strVal val="visible"/>
                                      </p:to>
                                    </p:set>
                                    <p:anim calcmode="lin" valueType="num">
                                      <p:cBhvr additive="base">
                                        <p:cTn id="31" dur="500" fill="hold"/>
                                        <p:tgtEl>
                                          <p:spTgt spid="512042"/>
                                        </p:tgtEl>
                                        <p:attrNameLst>
                                          <p:attrName>ppt_x</p:attrName>
                                        </p:attrNameLst>
                                      </p:cBhvr>
                                      <p:tavLst>
                                        <p:tav tm="0">
                                          <p:val>
                                            <p:strVal val="0-#ppt_w/2"/>
                                          </p:val>
                                        </p:tav>
                                        <p:tav tm="100000">
                                          <p:val>
                                            <p:strVal val="#ppt_x"/>
                                          </p:val>
                                        </p:tav>
                                      </p:tavLst>
                                    </p:anim>
                                    <p:anim calcmode="lin" valueType="num">
                                      <p:cBhvr additive="base">
                                        <p:cTn id="32" dur="500" fill="hold"/>
                                        <p:tgtEl>
                                          <p:spTgt spid="512042"/>
                                        </p:tgtEl>
                                        <p:attrNameLst>
                                          <p:attrName>ppt_y</p:attrName>
                                        </p:attrNameLst>
                                      </p:cBhvr>
                                      <p:tavLst>
                                        <p:tav tm="0">
                                          <p:val>
                                            <p:strVal val="1+#ppt_h/2"/>
                                          </p:val>
                                        </p:tav>
                                        <p:tav tm="100000">
                                          <p:val>
                                            <p:strVal val="#ppt_y"/>
                                          </p:val>
                                        </p:tav>
                                      </p:tavLst>
                                    </p:anim>
                                  </p:childTnLst>
                                </p:cTn>
                              </p:par>
                            </p:childTnLst>
                          </p:cTn>
                        </p:par>
                        <p:par>
                          <p:cTn id="33" fill="hold" nodeType="afterGroup">
                            <p:stCondLst>
                              <p:cond delay="500"/>
                            </p:stCondLst>
                            <p:childTnLst>
                              <p:par>
                                <p:cTn id="34" presetID="2" presetClass="entr" presetSubtype="12" fill="hold" nodeType="afterEffect">
                                  <p:stCondLst>
                                    <p:cond delay="0"/>
                                  </p:stCondLst>
                                  <p:childTnLst>
                                    <p:set>
                                      <p:cBhvr>
                                        <p:cTn id="35" dur="1" fill="hold">
                                          <p:stCondLst>
                                            <p:cond delay="0"/>
                                          </p:stCondLst>
                                        </p:cTn>
                                        <p:tgtEl>
                                          <p:spTgt spid="512043"/>
                                        </p:tgtEl>
                                        <p:attrNameLst>
                                          <p:attrName>style.visibility</p:attrName>
                                        </p:attrNameLst>
                                      </p:cBhvr>
                                      <p:to>
                                        <p:strVal val="visible"/>
                                      </p:to>
                                    </p:set>
                                    <p:anim calcmode="lin" valueType="num">
                                      <p:cBhvr additive="base">
                                        <p:cTn id="36" dur="500" fill="hold"/>
                                        <p:tgtEl>
                                          <p:spTgt spid="512043"/>
                                        </p:tgtEl>
                                        <p:attrNameLst>
                                          <p:attrName>ppt_x</p:attrName>
                                        </p:attrNameLst>
                                      </p:cBhvr>
                                      <p:tavLst>
                                        <p:tav tm="0">
                                          <p:val>
                                            <p:strVal val="0-#ppt_w/2"/>
                                          </p:val>
                                        </p:tav>
                                        <p:tav tm="100000">
                                          <p:val>
                                            <p:strVal val="#ppt_x"/>
                                          </p:val>
                                        </p:tav>
                                      </p:tavLst>
                                    </p:anim>
                                    <p:anim calcmode="lin" valueType="num">
                                      <p:cBhvr additive="base">
                                        <p:cTn id="37" dur="500" fill="hold"/>
                                        <p:tgtEl>
                                          <p:spTgt spid="512043"/>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12038"/>
                                        </p:tgtEl>
                                        <p:attrNameLst>
                                          <p:attrName>style.visibility</p:attrName>
                                        </p:attrNameLst>
                                      </p:cBhvr>
                                      <p:to>
                                        <p:strVal val="visible"/>
                                      </p:to>
                                    </p:set>
                                    <p:anim calcmode="lin" valueType="num">
                                      <p:cBhvr additive="base">
                                        <p:cTn id="42" dur="500" fill="hold"/>
                                        <p:tgtEl>
                                          <p:spTgt spid="512038"/>
                                        </p:tgtEl>
                                        <p:attrNameLst>
                                          <p:attrName>ppt_x</p:attrName>
                                        </p:attrNameLst>
                                      </p:cBhvr>
                                      <p:tavLst>
                                        <p:tav tm="0">
                                          <p:val>
                                            <p:strVal val="0-#ppt_w/2"/>
                                          </p:val>
                                        </p:tav>
                                        <p:tav tm="100000">
                                          <p:val>
                                            <p:strVal val="#ppt_x"/>
                                          </p:val>
                                        </p:tav>
                                      </p:tavLst>
                                    </p:anim>
                                    <p:anim calcmode="lin" valueType="num">
                                      <p:cBhvr additive="base">
                                        <p:cTn id="43" dur="500" fill="hold"/>
                                        <p:tgtEl>
                                          <p:spTgt spid="512038"/>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512044"/>
                                        </p:tgtEl>
                                        <p:attrNameLst>
                                          <p:attrName>style.visibility</p:attrName>
                                        </p:attrNameLst>
                                      </p:cBhvr>
                                      <p:to>
                                        <p:strVal val="visible"/>
                                      </p:to>
                                    </p:set>
                                  </p:childTnLst>
                                </p:cTn>
                              </p:par>
                            </p:childTnLst>
                          </p:cTn>
                        </p:par>
                        <p:par>
                          <p:cTn id="48" fill="hold" nodeType="afterGroup">
                            <p:stCondLst>
                              <p:cond delay="500"/>
                            </p:stCondLst>
                            <p:childTnLst>
                              <p:par>
                                <p:cTn id="49" presetID="23" presetClass="entr" presetSubtype="16" fill="hold" grpId="0" nodeType="afterEffect">
                                  <p:stCondLst>
                                    <p:cond delay="0"/>
                                  </p:stCondLst>
                                  <p:childTnLst>
                                    <p:set>
                                      <p:cBhvr>
                                        <p:cTn id="50" dur="1" fill="hold">
                                          <p:stCondLst>
                                            <p:cond delay="0"/>
                                          </p:stCondLst>
                                        </p:cTn>
                                        <p:tgtEl>
                                          <p:spTgt spid="512045"/>
                                        </p:tgtEl>
                                        <p:attrNameLst>
                                          <p:attrName>style.visibility</p:attrName>
                                        </p:attrNameLst>
                                      </p:cBhvr>
                                      <p:to>
                                        <p:strVal val="visible"/>
                                      </p:to>
                                    </p:set>
                                    <p:anim calcmode="lin" valueType="num">
                                      <p:cBhvr>
                                        <p:cTn id="51" dur="500" fill="hold"/>
                                        <p:tgtEl>
                                          <p:spTgt spid="512045"/>
                                        </p:tgtEl>
                                        <p:attrNameLst>
                                          <p:attrName>ppt_w</p:attrName>
                                        </p:attrNameLst>
                                      </p:cBhvr>
                                      <p:tavLst>
                                        <p:tav tm="0">
                                          <p:val>
                                            <p:fltVal val="0"/>
                                          </p:val>
                                        </p:tav>
                                        <p:tav tm="100000">
                                          <p:val>
                                            <p:strVal val="#ppt_w"/>
                                          </p:val>
                                        </p:tav>
                                      </p:tavLst>
                                    </p:anim>
                                    <p:anim calcmode="lin" valueType="num">
                                      <p:cBhvr>
                                        <p:cTn id="52" dur="500" fill="hold"/>
                                        <p:tgtEl>
                                          <p:spTgt spid="512045"/>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nodeType="clickEffect">
                                  <p:stCondLst>
                                    <p:cond delay="0"/>
                                  </p:stCondLst>
                                  <p:childTnLst>
                                    <p:set>
                                      <p:cBhvr>
                                        <p:cTn id="56" dur="1" fill="hold">
                                          <p:stCondLst>
                                            <p:cond delay="0"/>
                                          </p:stCondLst>
                                        </p:cTn>
                                        <p:tgtEl>
                                          <p:spTgt spid="512039"/>
                                        </p:tgtEl>
                                        <p:attrNameLst>
                                          <p:attrName>style.visibility</p:attrName>
                                        </p:attrNameLst>
                                      </p:cBhvr>
                                      <p:to>
                                        <p:strVal val="visible"/>
                                      </p:to>
                                    </p:set>
                                    <p:anim calcmode="lin" valueType="num">
                                      <p:cBhvr additive="base">
                                        <p:cTn id="57" dur="500" fill="hold"/>
                                        <p:tgtEl>
                                          <p:spTgt spid="512039"/>
                                        </p:tgtEl>
                                        <p:attrNameLst>
                                          <p:attrName>ppt_x</p:attrName>
                                        </p:attrNameLst>
                                      </p:cBhvr>
                                      <p:tavLst>
                                        <p:tav tm="0">
                                          <p:val>
                                            <p:strVal val="0-#ppt_w/2"/>
                                          </p:val>
                                        </p:tav>
                                        <p:tav tm="100000">
                                          <p:val>
                                            <p:strVal val="#ppt_x"/>
                                          </p:val>
                                        </p:tav>
                                      </p:tavLst>
                                    </p:anim>
                                    <p:anim calcmode="lin" valueType="num">
                                      <p:cBhvr additive="base">
                                        <p:cTn id="58" dur="500" fill="hold"/>
                                        <p:tgtEl>
                                          <p:spTgt spid="512039"/>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nodeType="clickEffect">
                                  <p:stCondLst>
                                    <p:cond delay="0"/>
                                  </p:stCondLst>
                                  <p:childTnLst>
                                    <p:set>
                                      <p:cBhvr>
                                        <p:cTn id="62" dur="1" fill="hold">
                                          <p:stCondLst>
                                            <p:cond delay="0"/>
                                          </p:stCondLst>
                                        </p:cTn>
                                        <p:tgtEl>
                                          <p:spTgt spid="512040"/>
                                        </p:tgtEl>
                                        <p:attrNameLst>
                                          <p:attrName>style.visibility</p:attrName>
                                        </p:attrNameLst>
                                      </p:cBhvr>
                                      <p:to>
                                        <p:strVal val="visible"/>
                                      </p:to>
                                    </p:set>
                                    <p:anim calcmode="lin" valueType="num">
                                      <p:cBhvr additive="base">
                                        <p:cTn id="63" dur="500" fill="hold"/>
                                        <p:tgtEl>
                                          <p:spTgt spid="512040"/>
                                        </p:tgtEl>
                                        <p:attrNameLst>
                                          <p:attrName>ppt_x</p:attrName>
                                        </p:attrNameLst>
                                      </p:cBhvr>
                                      <p:tavLst>
                                        <p:tav tm="0">
                                          <p:val>
                                            <p:strVal val="0-#ppt_w/2"/>
                                          </p:val>
                                        </p:tav>
                                        <p:tav tm="100000">
                                          <p:val>
                                            <p:strVal val="#ppt_x"/>
                                          </p:val>
                                        </p:tav>
                                      </p:tavLst>
                                    </p:anim>
                                    <p:anim calcmode="lin" valueType="num">
                                      <p:cBhvr additive="base">
                                        <p:cTn id="64" dur="500" fill="hold"/>
                                        <p:tgtEl>
                                          <p:spTgt spid="5120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5" grpId="0" animBg="1"/>
      <p:bldP spid="512036" grpId="0" autoUpdateAnimBg="0"/>
      <p:bldP spid="512038" grpId="0" autoUpdateAnimBg="0"/>
      <p:bldP spid="512041" grpId="0" autoUpdateAnimBg="0"/>
      <p:bldP spid="512044" grpId="0" animBg="1"/>
      <p:bldP spid="51204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B16E783F-60DD-4035-B66B-1464A76B1960}"/>
              </a:ext>
            </a:extLst>
          </p:cNvPr>
          <p:cNvSpPr>
            <a:spLocks noGrp="1" noChangeArrowheads="1"/>
          </p:cNvSpPr>
          <p:nvPr>
            <p:ph type="title"/>
          </p:nvPr>
        </p:nvSpPr>
        <p:spPr>
          <a:xfrm>
            <a:off x="685800" y="258763"/>
            <a:ext cx="7772400" cy="701675"/>
          </a:xfrm>
        </p:spPr>
        <p:txBody>
          <a:bodyPr/>
          <a:lstStyle/>
          <a:p>
            <a:pPr eaLnBrk="1" hangingPunct="1"/>
            <a:r>
              <a:rPr lang="zh-CN" altLang="en-US" sz="4000" b="1">
                <a:ea typeface="楷体_GB2312" pitchFamily="49" charset="-122"/>
              </a:rPr>
              <a:t>稳定流动工质的焓</a:t>
            </a:r>
            <a:r>
              <a:rPr lang="en-US" altLang="zh-CN" sz="4000" b="1" i="1">
                <a:latin typeface="Times New Roman" panose="02020603050405020304" pitchFamily="18" charset="0"/>
                <a:ea typeface="楷体_GB2312" pitchFamily="49" charset="-122"/>
              </a:rPr>
              <a:t>Ex</a:t>
            </a:r>
            <a:r>
              <a:rPr kumimoji="1" lang="zh-CN" altLang="en-US" sz="4000" b="1">
                <a:latin typeface="Times New Roman" panose="02020603050405020304" pitchFamily="18" charset="0"/>
                <a:ea typeface="楷体_GB2312" pitchFamily="49" charset="-122"/>
              </a:rPr>
              <a:t>与</a:t>
            </a:r>
            <a:r>
              <a:rPr kumimoji="1" lang="en-US" altLang="zh-CN" sz="4000" b="1" i="1">
                <a:latin typeface="Times New Roman" panose="02020603050405020304" pitchFamily="18" charset="0"/>
              </a:rPr>
              <a:t>An</a:t>
            </a:r>
            <a:r>
              <a:rPr kumimoji="1" lang="zh-CN" altLang="en-US" sz="4000" b="1">
                <a:latin typeface="Times New Roman" panose="02020603050405020304" pitchFamily="18" charset="0"/>
                <a:ea typeface="楷体_GB2312" pitchFamily="49" charset="-122"/>
              </a:rPr>
              <a:t>的说明</a:t>
            </a:r>
          </a:p>
        </p:txBody>
      </p:sp>
      <p:sp>
        <p:nvSpPr>
          <p:cNvPr id="506886" name="Rectangle 6">
            <a:extLst>
              <a:ext uri="{FF2B5EF4-FFF2-40B4-BE49-F238E27FC236}">
                <a16:creationId xmlns:a16="http://schemas.microsoft.com/office/drawing/2014/main" id="{8AC62CE6-734C-4570-9832-686EBE369D8D}"/>
              </a:ext>
            </a:extLst>
          </p:cNvPr>
          <p:cNvSpPr>
            <a:spLocks noChangeArrowheads="1"/>
          </p:cNvSpPr>
          <p:nvPr/>
        </p:nvSpPr>
        <p:spPr bwMode="auto">
          <a:xfrm>
            <a:off x="381000" y="1752600"/>
            <a:ext cx="800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a:solidFill>
                  <a:srgbClr val="00FF00"/>
                </a:solidFill>
                <a:latin typeface="Times New Roman" panose="02020603050405020304" pitchFamily="18" charset="0"/>
              </a:rPr>
              <a:t>1</a:t>
            </a:r>
            <a:r>
              <a:rPr kumimoji="0" lang="zh-CN" altLang="en-US">
                <a:solidFill>
                  <a:srgbClr val="00FF00"/>
                </a:solidFill>
                <a:latin typeface="Times New Roman" panose="02020603050405020304" pitchFamily="18" charset="0"/>
              </a:rPr>
              <a:t>）</a:t>
            </a:r>
            <a:r>
              <a:rPr kumimoji="0" lang="zh-CN" altLang="en-US">
                <a:latin typeface="Times New Roman" panose="02020603050405020304" pitchFamily="18" charset="0"/>
              </a:rPr>
              <a:t>稳流工质的焓</a:t>
            </a:r>
            <a:r>
              <a:rPr kumimoji="0" lang="en-US" altLang="en-US" i="1">
                <a:solidFill>
                  <a:srgbClr val="00FF00"/>
                </a:solidFill>
                <a:latin typeface="Times New Roman" panose="02020603050405020304" pitchFamily="18" charset="0"/>
              </a:rPr>
              <a:t>h</a:t>
            </a:r>
            <a:r>
              <a:rPr kumimoji="0" lang="en-US" altLang="en-US" baseline="-25000">
                <a:solidFill>
                  <a:srgbClr val="00FF00"/>
                </a:solidFill>
                <a:latin typeface="Times New Roman" panose="02020603050405020304" pitchFamily="18" charset="0"/>
              </a:rPr>
              <a:t>1</a:t>
            </a:r>
            <a:r>
              <a:rPr kumimoji="0" lang="en-US" altLang="en-US">
                <a:solidFill>
                  <a:srgbClr val="00FF00"/>
                </a:solidFill>
                <a:latin typeface="Times New Roman" panose="02020603050405020304" pitchFamily="18" charset="0"/>
              </a:rPr>
              <a:t>-</a:t>
            </a:r>
            <a:r>
              <a:rPr kumimoji="0" lang="en-US" altLang="en-US" i="1">
                <a:solidFill>
                  <a:srgbClr val="00FF00"/>
                </a:solidFill>
                <a:latin typeface="Times New Roman" panose="02020603050405020304" pitchFamily="18" charset="0"/>
              </a:rPr>
              <a:t>h</a:t>
            </a:r>
            <a:r>
              <a:rPr kumimoji="0" lang="en-US" altLang="en-US" baseline="-25000">
                <a:solidFill>
                  <a:srgbClr val="00FF00"/>
                </a:solidFill>
                <a:latin typeface="Times New Roman" panose="02020603050405020304" pitchFamily="18" charset="0"/>
              </a:rPr>
              <a:t>0</a:t>
            </a:r>
            <a:r>
              <a:rPr kumimoji="0" lang="zh-CN" altLang="en-US">
                <a:latin typeface="Times New Roman" panose="02020603050405020304" pitchFamily="18" charset="0"/>
              </a:rPr>
              <a:t>，只有一部分是</a:t>
            </a:r>
            <a:r>
              <a:rPr kumimoji="0" lang="en-US" altLang="en-US" i="1">
                <a:solidFill>
                  <a:srgbClr val="00FF00"/>
                </a:solidFill>
                <a:latin typeface="Times New Roman" panose="02020603050405020304" pitchFamily="18" charset="0"/>
              </a:rPr>
              <a:t>ex</a:t>
            </a:r>
            <a:r>
              <a:rPr kumimoji="0" lang="en-US" altLang="en-US" baseline="-25000">
                <a:solidFill>
                  <a:srgbClr val="00FF00"/>
                </a:solidFill>
                <a:latin typeface="Times New Roman" panose="02020603050405020304" pitchFamily="18" charset="0"/>
              </a:rPr>
              <a:t>h</a:t>
            </a:r>
            <a:endParaRPr kumimoji="0" lang="en-US" altLang="en-US">
              <a:solidFill>
                <a:srgbClr val="00FF00"/>
              </a:solidFill>
              <a:latin typeface="Times New Roman" panose="02020603050405020304" pitchFamily="18" charset="0"/>
            </a:endParaRPr>
          </a:p>
          <a:p>
            <a:pPr eaLnBrk="1" hangingPunct="1">
              <a:buFontTx/>
              <a:buNone/>
            </a:pPr>
            <a:r>
              <a:rPr kumimoji="0" lang="en-US" altLang="en-US">
                <a:solidFill>
                  <a:srgbClr val="FFCC99"/>
                </a:solidFill>
                <a:latin typeface="Times New Roman" panose="02020603050405020304" pitchFamily="18" charset="0"/>
              </a:rPr>
              <a:t>        </a:t>
            </a:r>
            <a:r>
              <a:rPr kumimoji="0" lang="zh-CN" altLang="en-US">
                <a:latin typeface="Times New Roman" panose="02020603050405020304" pitchFamily="18" charset="0"/>
              </a:rPr>
              <a:t>焓</a:t>
            </a:r>
            <a:r>
              <a:rPr kumimoji="0" lang="en-US" altLang="en-US" i="1">
                <a:solidFill>
                  <a:srgbClr val="FFFF00"/>
                </a:solidFill>
                <a:latin typeface="Times New Roman" panose="02020603050405020304" pitchFamily="18" charset="0"/>
              </a:rPr>
              <a:t>an</a:t>
            </a:r>
            <a:r>
              <a:rPr kumimoji="0" lang="en-US" altLang="en-US" i="1" baseline="-25000">
                <a:solidFill>
                  <a:srgbClr val="FFFF00"/>
                </a:solidFill>
                <a:latin typeface="Times New Roman" panose="02020603050405020304" pitchFamily="18" charset="0"/>
              </a:rPr>
              <a:t>h</a:t>
            </a:r>
            <a:r>
              <a:rPr kumimoji="0" lang="en-US" altLang="en-US">
                <a:solidFill>
                  <a:srgbClr val="FFFF00"/>
                </a:solidFill>
                <a:latin typeface="Times New Roman" panose="02020603050405020304" pitchFamily="18" charset="0"/>
              </a:rPr>
              <a:t>=</a:t>
            </a:r>
            <a:r>
              <a:rPr kumimoji="0" lang="en-US" altLang="en-US" i="1">
                <a:solidFill>
                  <a:srgbClr val="FFFF00"/>
                </a:solidFill>
                <a:latin typeface="Times New Roman" panose="02020603050405020304" pitchFamily="18" charset="0"/>
              </a:rPr>
              <a:t>T</a:t>
            </a:r>
            <a:r>
              <a:rPr kumimoji="0" lang="en-US" altLang="en-US" baseline="-25000">
                <a:solidFill>
                  <a:srgbClr val="FFFF00"/>
                </a:solidFill>
                <a:latin typeface="Times New Roman" panose="02020603050405020304" pitchFamily="18" charset="0"/>
              </a:rPr>
              <a:t>0</a:t>
            </a:r>
            <a:r>
              <a:rPr kumimoji="0" lang="en-US" altLang="en-US">
                <a:solidFill>
                  <a:srgbClr val="FFFF00"/>
                </a:solidFill>
                <a:latin typeface="Times New Roman" panose="02020603050405020304" pitchFamily="18" charset="0"/>
              </a:rPr>
              <a:t>(</a:t>
            </a:r>
            <a:r>
              <a:rPr kumimoji="0" lang="en-US" altLang="en-US" i="1">
                <a:solidFill>
                  <a:srgbClr val="FFFF00"/>
                </a:solidFill>
                <a:latin typeface="Times New Roman" panose="02020603050405020304" pitchFamily="18" charset="0"/>
              </a:rPr>
              <a:t>s</a:t>
            </a:r>
            <a:r>
              <a:rPr kumimoji="0" lang="en-US" altLang="en-US" baseline="-25000">
                <a:solidFill>
                  <a:srgbClr val="FFFF00"/>
                </a:solidFill>
                <a:latin typeface="Times New Roman" panose="02020603050405020304" pitchFamily="18" charset="0"/>
              </a:rPr>
              <a:t>1</a:t>
            </a:r>
            <a:r>
              <a:rPr kumimoji="0" lang="en-US" altLang="en-US">
                <a:solidFill>
                  <a:srgbClr val="FFFF00"/>
                </a:solidFill>
                <a:latin typeface="Times New Roman" panose="02020603050405020304" pitchFamily="18" charset="0"/>
              </a:rPr>
              <a:t>-</a:t>
            </a:r>
            <a:r>
              <a:rPr kumimoji="0" lang="en-US" altLang="en-US" i="1">
                <a:solidFill>
                  <a:srgbClr val="FFFF00"/>
                </a:solidFill>
                <a:latin typeface="Times New Roman" panose="02020603050405020304" pitchFamily="18" charset="0"/>
              </a:rPr>
              <a:t>s</a:t>
            </a:r>
            <a:r>
              <a:rPr kumimoji="0" lang="en-US" altLang="en-US" baseline="-25000">
                <a:solidFill>
                  <a:srgbClr val="FFFF00"/>
                </a:solidFill>
                <a:latin typeface="Times New Roman" panose="02020603050405020304" pitchFamily="18" charset="0"/>
              </a:rPr>
              <a:t>0</a:t>
            </a:r>
            <a:r>
              <a:rPr kumimoji="0" lang="en-US" altLang="en-US">
                <a:solidFill>
                  <a:srgbClr val="FFFF00"/>
                </a:solidFill>
                <a:latin typeface="Times New Roman" panose="02020603050405020304" pitchFamily="18" charset="0"/>
              </a:rPr>
              <a:t>)</a:t>
            </a:r>
            <a:endParaRPr kumimoji="0" lang="en-US" altLang="zh-CN">
              <a:solidFill>
                <a:srgbClr val="FFFF00"/>
              </a:solidFill>
              <a:latin typeface="Times New Roman" panose="02020603050405020304" pitchFamily="18" charset="0"/>
            </a:endParaRPr>
          </a:p>
        </p:txBody>
      </p:sp>
      <p:sp>
        <p:nvSpPr>
          <p:cNvPr id="506887" name="Rectangle 7">
            <a:extLst>
              <a:ext uri="{FF2B5EF4-FFF2-40B4-BE49-F238E27FC236}">
                <a16:creationId xmlns:a16="http://schemas.microsoft.com/office/drawing/2014/main" id="{ABABD75C-9741-483F-8829-A549FEF435F4}"/>
              </a:ext>
            </a:extLst>
          </p:cNvPr>
          <p:cNvSpPr>
            <a:spLocks noChangeArrowheads="1"/>
          </p:cNvSpPr>
          <p:nvPr/>
        </p:nvSpPr>
        <p:spPr bwMode="auto">
          <a:xfrm>
            <a:off x="457200" y="2971800"/>
            <a:ext cx="7086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a:solidFill>
                  <a:srgbClr val="00FF00"/>
                </a:solidFill>
                <a:latin typeface="Times New Roman" panose="02020603050405020304" pitchFamily="18" charset="0"/>
              </a:rPr>
              <a:t>2</a:t>
            </a:r>
            <a:r>
              <a:rPr kumimoji="0" lang="zh-CN" altLang="en-US">
                <a:solidFill>
                  <a:srgbClr val="00FF00"/>
                </a:solidFill>
                <a:latin typeface="Times New Roman" panose="02020603050405020304" pitchFamily="18" charset="0"/>
              </a:rPr>
              <a:t>）</a:t>
            </a:r>
            <a:r>
              <a:rPr kumimoji="0" lang="zh-CN" altLang="en-US">
                <a:latin typeface="Times New Roman" panose="02020603050405020304" pitchFamily="18" charset="0"/>
              </a:rPr>
              <a:t>当环境</a:t>
            </a:r>
            <a:r>
              <a:rPr kumimoji="0" lang="en-US" altLang="en-US" i="1">
                <a:solidFill>
                  <a:srgbClr val="00FF00"/>
                </a:solidFill>
                <a:latin typeface="Times New Roman" panose="02020603050405020304" pitchFamily="18" charset="0"/>
              </a:rPr>
              <a:t>p</a:t>
            </a:r>
            <a:r>
              <a:rPr kumimoji="0" lang="en-US" altLang="en-US" baseline="-25000">
                <a:solidFill>
                  <a:srgbClr val="00FF00"/>
                </a:solidFill>
                <a:latin typeface="Times New Roman" panose="02020603050405020304" pitchFamily="18" charset="0"/>
              </a:rPr>
              <a:t>0,  </a:t>
            </a:r>
            <a:r>
              <a:rPr kumimoji="0" lang="en-US" altLang="en-US" i="1">
                <a:solidFill>
                  <a:srgbClr val="00FF00"/>
                </a:solidFill>
                <a:latin typeface="Times New Roman" panose="02020603050405020304" pitchFamily="18" charset="0"/>
              </a:rPr>
              <a:t>T</a:t>
            </a:r>
            <a:r>
              <a:rPr kumimoji="0" lang="en-US" altLang="en-US" baseline="-25000">
                <a:solidFill>
                  <a:srgbClr val="00FF00"/>
                </a:solidFill>
                <a:latin typeface="Times New Roman" panose="02020603050405020304" pitchFamily="18" charset="0"/>
              </a:rPr>
              <a:t>0</a:t>
            </a:r>
            <a:r>
              <a:rPr kumimoji="0" lang="zh-CN" altLang="en-US">
                <a:latin typeface="Times New Roman" panose="02020603050405020304" pitchFamily="18" charset="0"/>
              </a:rPr>
              <a:t>一定，</a:t>
            </a:r>
            <a:r>
              <a:rPr kumimoji="0" lang="en-US" altLang="zh-CN" i="1">
                <a:solidFill>
                  <a:srgbClr val="00FF00"/>
                </a:solidFill>
                <a:latin typeface="Times New Roman" panose="02020603050405020304" pitchFamily="18" charset="0"/>
              </a:rPr>
              <a:t>e</a:t>
            </a:r>
            <a:r>
              <a:rPr kumimoji="0" lang="en-US" altLang="en-US" i="1">
                <a:solidFill>
                  <a:srgbClr val="00FF00"/>
                </a:solidFill>
                <a:latin typeface="Times New Roman" panose="02020603050405020304" pitchFamily="18" charset="0"/>
              </a:rPr>
              <a:t>x</a:t>
            </a:r>
            <a:r>
              <a:rPr kumimoji="0" lang="en-US" altLang="en-US" baseline="-25000">
                <a:solidFill>
                  <a:srgbClr val="00FF00"/>
                </a:solidFill>
                <a:latin typeface="Times New Roman" panose="02020603050405020304" pitchFamily="18" charset="0"/>
              </a:rPr>
              <a:t>h</a:t>
            </a:r>
            <a:r>
              <a:rPr kumimoji="0" lang="zh-CN" altLang="en-US">
                <a:latin typeface="Times New Roman" panose="02020603050405020304" pitchFamily="18" charset="0"/>
              </a:rPr>
              <a:t>是</a:t>
            </a:r>
            <a:r>
              <a:rPr kumimoji="0" lang="zh-CN" altLang="en-US">
                <a:solidFill>
                  <a:srgbClr val="00FF00"/>
                </a:solidFill>
                <a:latin typeface="Times New Roman" panose="02020603050405020304" pitchFamily="18" charset="0"/>
              </a:rPr>
              <a:t>状态参数</a:t>
            </a:r>
          </a:p>
        </p:txBody>
      </p:sp>
      <p:sp>
        <p:nvSpPr>
          <p:cNvPr id="506888" name="Rectangle 8">
            <a:extLst>
              <a:ext uri="{FF2B5EF4-FFF2-40B4-BE49-F238E27FC236}">
                <a16:creationId xmlns:a16="http://schemas.microsoft.com/office/drawing/2014/main" id="{6EEA846F-19CF-4D58-8501-7505A887A767}"/>
              </a:ext>
            </a:extLst>
          </p:cNvPr>
          <p:cNvSpPr>
            <a:spLocks noChangeArrowheads="1"/>
          </p:cNvSpPr>
          <p:nvPr/>
        </p:nvSpPr>
        <p:spPr bwMode="auto">
          <a:xfrm>
            <a:off x="457200" y="3573463"/>
            <a:ext cx="723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a:solidFill>
                  <a:srgbClr val="00FF00"/>
                </a:solidFill>
                <a:latin typeface="Times New Roman" panose="02020603050405020304" pitchFamily="18" charset="0"/>
              </a:rPr>
              <a:t>3</a:t>
            </a:r>
            <a:r>
              <a:rPr kumimoji="0" lang="zh-CN" altLang="en-US">
                <a:solidFill>
                  <a:srgbClr val="00FF00"/>
                </a:solidFill>
                <a:latin typeface="Times New Roman" panose="02020603050405020304" pitchFamily="18" charset="0"/>
              </a:rPr>
              <a:t>）</a:t>
            </a:r>
            <a:r>
              <a:rPr kumimoji="0" lang="zh-CN" altLang="en-US">
                <a:latin typeface="Times New Roman" panose="02020603050405020304" pitchFamily="18" charset="0"/>
              </a:rPr>
              <a:t>当工质状态与环境相平衡，焓</a:t>
            </a:r>
            <a:r>
              <a:rPr kumimoji="0" lang="en-US" altLang="en-US" i="1">
                <a:solidFill>
                  <a:srgbClr val="00FF00"/>
                </a:solidFill>
                <a:latin typeface="Times New Roman" panose="02020603050405020304" pitchFamily="18" charset="0"/>
              </a:rPr>
              <a:t>ex</a:t>
            </a:r>
            <a:r>
              <a:rPr kumimoji="0" lang="en-US" altLang="en-US" baseline="-25000">
                <a:solidFill>
                  <a:srgbClr val="00FF00"/>
                </a:solidFill>
                <a:latin typeface="Times New Roman" panose="02020603050405020304" pitchFamily="18" charset="0"/>
              </a:rPr>
              <a:t>h</a:t>
            </a:r>
            <a:r>
              <a:rPr kumimoji="0" lang="en-US" altLang="en-US">
                <a:solidFill>
                  <a:srgbClr val="00FF00"/>
                </a:solidFill>
                <a:latin typeface="Times New Roman" panose="02020603050405020304" pitchFamily="18" charset="0"/>
              </a:rPr>
              <a:t>=0</a:t>
            </a:r>
            <a:endParaRPr kumimoji="0" lang="en-US" altLang="zh-CN">
              <a:solidFill>
                <a:srgbClr val="00FF00"/>
              </a:solidFill>
              <a:latin typeface="Times New Roman" panose="02020603050405020304" pitchFamily="18" charset="0"/>
            </a:endParaRPr>
          </a:p>
        </p:txBody>
      </p:sp>
      <p:sp>
        <p:nvSpPr>
          <p:cNvPr id="506889" name="Rectangle 9">
            <a:extLst>
              <a:ext uri="{FF2B5EF4-FFF2-40B4-BE49-F238E27FC236}">
                <a16:creationId xmlns:a16="http://schemas.microsoft.com/office/drawing/2014/main" id="{1390CBFD-690E-4510-A82D-CC5E670C1416}"/>
              </a:ext>
            </a:extLst>
          </p:cNvPr>
          <p:cNvSpPr>
            <a:spLocks noChangeArrowheads="1"/>
          </p:cNvSpPr>
          <p:nvPr/>
        </p:nvSpPr>
        <p:spPr bwMode="auto">
          <a:xfrm>
            <a:off x="457200" y="4149725"/>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a:solidFill>
                  <a:srgbClr val="00FF00"/>
                </a:solidFill>
                <a:latin typeface="Times New Roman" panose="02020603050405020304" pitchFamily="18" charset="0"/>
              </a:rPr>
              <a:t>4</a:t>
            </a:r>
            <a:r>
              <a:rPr kumimoji="0" lang="zh-CN" altLang="en-US">
                <a:solidFill>
                  <a:srgbClr val="00FF00"/>
                </a:solidFill>
                <a:latin typeface="Times New Roman" panose="02020603050405020304" pitchFamily="18" charset="0"/>
              </a:rPr>
              <a:t>）</a:t>
            </a:r>
            <a:r>
              <a:rPr kumimoji="0" lang="zh-CN" altLang="en-US">
                <a:latin typeface="Times New Roman" panose="02020603050405020304" pitchFamily="18" charset="0"/>
              </a:rPr>
              <a:t>由初态</a:t>
            </a:r>
            <a:r>
              <a:rPr kumimoji="0" lang="en-US" altLang="zh-CN">
                <a:solidFill>
                  <a:srgbClr val="00FF00"/>
                </a:solidFill>
                <a:latin typeface="Times New Roman" panose="02020603050405020304" pitchFamily="18" charset="0"/>
              </a:rPr>
              <a:t>1</a:t>
            </a:r>
            <a:r>
              <a:rPr kumimoji="0" lang="en-US" altLang="zh-CN">
                <a:solidFill>
                  <a:srgbClr val="FFCC99"/>
                </a:solidFill>
                <a:latin typeface="Times New Roman" panose="02020603050405020304" pitchFamily="18" charset="0"/>
              </a:rPr>
              <a:t>      </a:t>
            </a:r>
            <a:r>
              <a:rPr kumimoji="0" lang="zh-CN" altLang="en-US">
                <a:latin typeface="Times New Roman" panose="02020603050405020304" pitchFamily="18" charset="0"/>
              </a:rPr>
              <a:t>终态</a:t>
            </a:r>
            <a:r>
              <a:rPr kumimoji="0" lang="en-US" altLang="zh-CN">
                <a:solidFill>
                  <a:srgbClr val="00FF00"/>
                </a:solidFill>
                <a:latin typeface="Times New Roman" panose="02020603050405020304" pitchFamily="18" charset="0"/>
              </a:rPr>
              <a:t>2</a:t>
            </a:r>
            <a:r>
              <a:rPr kumimoji="0" lang="zh-CN" altLang="en-US">
                <a:latin typeface="Times New Roman" panose="02020603050405020304" pitchFamily="18" charset="0"/>
              </a:rPr>
              <a:t>的可逆过程，工质作的</a:t>
            </a:r>
          </a:p>
          <a:p>
            <a:pPr eaLnBrk="1" hangingPunct="1">
              <a:buFontTx/>
              <a:buNone/>
            </a:pPr>
            <a:r>
              <a:rPr kumimoji="0" lang="zh-CN" altLang="en-US">
                <a:latin typeface="Times New Roman" panose="02020603050405020304" pitchFamily="18" charset="0"/>
              </a:rPr>
              <a:t>       最大功</a:t>
            </a:r>
          </a:p>
        </p:txBody>
      </p:sp>
      <p:graphicFrame>
        <p:nvGraphicFramePr>
          <p:cNvPr id="506890" name="Object 10">
            <a:extLst>
              <a:ext uri="{FF2B5EF4-FFF2-40B4-BE49-F238E27FC236}">
                <a16:creationId xmlns:a16="http://schemas.microsoft.com/office/drawing/2014/main" id="{6D8B39F1-7E82-462F-9922-DFD0A6D44098}"/>
              </a:ext>
            </a:extLst>
          </p:cNvPr>
          <p:cNvGraphicFramePr>
            <a:graphicFrameLocks noChangeAspect="1"/>
          </p:cNvGraphicFramePr>
          <p:nvPr/>
        </p:nvGraphicFramePr>
        <p:xfrm>
          <a:off x="1620838" y="5300663"/>
          <a:ext cx="6694487" cy="685800"/>
        </p:xfrm>
        <a:graphic>
          <a:graphicData uri="http://schemas.openxmlformats.org/presentationml/2006/ole">
            <mc:AlternateContent xmlns:mc="http://schemas.openxmlformats.org/markup-compatibility/2006">
              <mc:Choice xmlns:v="urn:schemas-microsoft-com:vml" Requires="v">
                <p:oleObj spid="_x0000_s184364" name="Equation" r:id="rId4" imgW="2431865" imgH="222069" progId="Equation.DSMT4">
                  <p:embed/>
                </p:oleObj>
              </mc:Choice>
              <mc:Fallback>
                <p:oleObj name="Equation" r:id="rId4" imgW="2431865" imgH="222069"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838" y="5300663"/>
                        <a:ext cx="6694487" cy="685800"/>
                      </a:xfrm>
                      <a:prstGeom prst="rect">
                        <a:avLst/>
                      </a:prstGeom>
                      <a:solidFill>
                        <a:srgbClr val="FFCC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6891" name="Line 11">
            <a:extLst>
              <a:ext uri="{FF2B5EF4-FFF2-40B4-BE49-F238E27FC236}">
                <a16:creationId xmlns:a16="http://schemas.microsoft.com/office/drawing/2014/main" id="{2117225A-6CF4-49F7-AD0F-C670C6D77BC3}"/>
              </a:ext>
            </a:extLst>
          </p:cNvPr>
          <p:cNvSpPr>
            <a:spLocks noChangeShapeType="1"/>
          </p:cNvSpPr>
          <p:nvPr/>
        </p:nvSpPr>
        <p:spPr bwMode="auto">
          <a:xfrm>
            <a:off x="2819400" y="4437063"/>
            <a:ext cx="377825" cy="0"/>
          </a:xfrm>
          <a:prstGeom prst="line">
            <a:avLst/>
          </a:prstGeom>
          <a:noFill/>
          <a:ln w="508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4329" name="Object 14">
            <a:extLst>
              <a:ext uri="{FF2B5EF4-FFF2-40B4-BE49-F238E27FC236}">
                <a16:creationId xmlns:a16="http://schemas.microsoft.com/office/drawing/2014/main" id="{7B456F24-D0E6-40C2-8EBA-DDCD7B3E7C2F}"/>
              </a:ext>
            </a:extLst>
          </p:cNvPr>
          <p:cNvGraphicFramePr>
            <a:graphicFrameLocks noChangeAspect="1"/>
          </p:cNvGraphicFramePr>
          <p:nvPr/>
        </p:nvGraphicFramePr>
        <p:xfrm>
          <a:off x="2398713" y="990600"/>
          <a:ext cx="4506912" cy="682625"/>
        </p:xfrm>
        <a:graphic>
          <a:graphicData uri="http://schemas.openxmlformats.org/presentationml/2006/ole">
            <mc:AlternateContent xmlns:mc="http://schemas.openxmlformats.org/markup-compatibility/2006">
              <mc:Choice xmlns:v="urn:schemas-microsoft-com:vml" Requires="v">
                <p:oleObj spid="_x0000_s184365" name="Equation" r:id="rId6" imgW="1619065" imgH="222069" progId="Equation.DSMT4">
                  <p:embed/>
                </p:oleObj>
              </mc:Choice>
              <mc:Fallback>
                <p:oleObj name="Equation" r:id="rId6" imgW="1619065" imgH="222069"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8713" y="990600"/>
                        <a:ext cx="4506912" cy="682625"/>
                      </a:xfrm>
                      <a:prstGeom prst="rect">
                        <a:avLst/>
                      </a:prstGeom>
                      <a:solidFill>
                        <a:srgbClr val="FFCC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6886"/>
                                        </p:tgtEl>
                                        <p:attrNameLst>
                                          <p:attrName>style.visibility</p:attrName>
                                        </p:attrNameLst>
                                      </p:cBhvr>
                                      <p:to>
                                        <p:strVal val="visible"/>
                                      </p:to>
                                    </p:set>
                                    <p:anim calcmode="lin" valueType="num">
                                      <p:cBhvr additive="base">
                                        <p:cTn id="7" dur="500" fill="hold"/>
                                        <p:tgtEl>
                                          <p:spTgt spid="506886"/>
                                        </p:tgtEl>
                                        <p:attrNameLst>
                                          <p:attrName>ppt_x</p:attrName>
                                        </p:attrNameLst>
                                      </p:cBhvr>
                                      <p:tavLst>
                                        <p:tav tm="0">
                                          <p:val>
                                            <p:strVal val="0-#ppt_w/2"/>
                                          </p:val>
                                        </p:tav>
                                        <p:tav tm="100000">
                                          <p:val>
                                            <p:strVal val="#ppt_x"/>
                                          </p:val>
                                        </p:tav>
                                      </p:tavLst>
                                    </p:anim>
                                    <p:anim calcmode="lin" valueType="num">
                                      <p:cBhvr additive="base">
                                        <p:cTn id="8" dur="500" fill="hold"/>
                                        <p:tgtEl>
                                          <p:spTgt spid="50688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6887"/>
                                        </p:tgtEl>
                                        <p:attrNameLst>
                                          <p:attrName>style.visibility</p:attrName>
                                        </p:attrNameLst>
                                      </p:cBhvr>
                                      <p:to>
                                        <p:strVal val="visible"/>
                                      </p:to>
                                    </p:set>
                                    <p:anim calcmode="lin" valueType="num">
                                      <p:cBhvr additive="base">
                                        <p:cTn id="13" dur="500" fill="hold"/>
                                        <p:tgtEl>
                                          <p:spTgt spid="506887"/>
                                        </p:tgtEl>
                                        <p:attrNameLst>
                                          <p:attrName>ppt_x</p:attrName>
                                        </p:attrNameLst>
                                      </p:cBhvr>
                                      <p:tavLst>
                                        <p:tav tm="0">
                                          <p:val>
                                            <p:strVal val="0-#ppt_w/2"/>
                                          </p:val>
                                        </p:tav>
                                        <p:tav tm="100000">
                                          <p:val>
                                            <p:strVal val="#ppt_x"/>
                                          </p:val>
                                        </p:tav>
                                      </p:tavLst>
                                    </p:anim>
                                    <p:anim calcmode="lin" valueType="num">
                                      <p:cBhvr additive="base">
                                        <p:cTn id="14" dur="500" fill="hold"/>
                                        <p:tgtEl>
                                          <p:spTgt spid="50688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6888"/>
                                        </p:tgtEl>
                                        <p:attrNameLst>
                                          <p:attrName>style.visibility</p:attrName>
                                        </p:attrNameLst>
                                      </p:cBhvr>
                                      <p:to>
                                        <p:strVal val="visible"/>
                                      </p:to>
                                    </p:set>
                                    <p:anim calcmode="lin" valueType="num">
                                      <p:cBhvr additive="base">
                                        <p:cTn id="19" dur="500" fill="hold"/>
                                        <p:tgtEl>
                                          <p:spTgt spid="506888"/>
                                        </p:tgtEl>
                                        <p:attrNameLst>
                                          <p:attrName>ppt_x</p:attrName>
                                        </p:attrNameLst>
                                      </p:cBhvr>
                                      <p:tavLst>
                                        <p:tav tm="0">
                                          <p:val>
                                            <p:strVal val="0-#ppt_w/2"/>
                                          </p:val>
                                        </p:tav>
                                        <p:tav tm="100000">
                                          <p:val>
                                            <p:strVal val="#ppt_x"/>
                                          </p:val>
                                        </p:tav>
                                      </p:tavLst>
                                    </p:anim>
                                    <p:anim calcmode="lin" valueType="num">
                                      <p:cBhvr additive="base">
                                        <p:cTn id="20" dur="500" fill="hold"/>
                                        <p:tgtEl>
                                          <p:spTgt spid="50688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06889"/>
                                        </p:tgtEl>
                                        <p:attrNameLst>
                                          <p:attrName>style.visibility</p:attrName>
                                        </p:attrNameLst>
                                      </p:cBhvr>
                                      <p:to>
                                        <p:strVal val="visible"/>
                                      </p:to>
                                    </p:set>
                                    <p:anim calcmode="lin" valueType="num">
                                      <p:cBhvr additive="base">
                                        <p:cTn id="25" dur="500" fill="hold"/>
                                        <p:tgtEl>
                                          <p:spTgt spid="506889"/>
                                        </p:tgtEl>
                                        <p:attrNameLst>
                                          <p:attrName>ppt_x</p:attrName>
                                        </p:attrNameLst>
                                      </p:cBhvr>
                                      <p:tavLst>
                                        <p:tav tm="0">
                                          <p:val>
                                            <p:strVal val="0-#ppt_w/2"/>
                                          </p:val>
                                        </p:tav>
                                        <p:tav tm="100000">
                                          <p:val>
                                            <p:strVal val="#ppt_x"/>
                                          </p:val>
                                        </p:tav>
                                      </p:tavLst>
                                    </p:anim>
                                    <p:anim calcmode="lin" valueType="num">
                                      <p:cBhvr additive="base">
                                        <p:cTn id="26" dur="500" fill="hold"/>
                                        <p:tgtEl>
                                          <p:spTgt spid="506889"/>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506891"/>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nodeType="clickEffect">
                                  <p:stCondLst>
                                    <p:cond delay="0"/>
                                  </p:stCondLst>
                                  <p:childTnLst>
                                    <p:set>
                                      <p:cBhvr>
                                        <p:cTn id="33" dur="1" fill="hold">
                                          <p:stCondLst>
                                            <p:cond delay="0"/>
                                          </p:stCondLst>
                                        </p:cTn>
                                        <p:tgtEl>
                                          <p:spTgt spid="506890"/>
                                        </p:tgtEl>
                                        <p:attrNameLst>
                                          <p:attrName>style.visibility</p:attrName>
                                        </p:attrNameLst>
                                      </p:cBhvr>
                                      <p:to>
                                        <p:strVal val="visible"/>
                                      </p:to>
                                    </p:set>
                                    <p:anim calcmode="lin" valueType="num">
                                      <p:cBhvr additive="base">
                                        <p:cTn id="34" dur="500" fill="hold"/>
                                        <p:tgtEl>
                                          <p:spTgt spid="506890"/>
                                        </p:tgtEl>
                                        <p:attrNameLst>
                                          <p:attrName>ppt_x</p:attrName>
                                        </p:attrNameLst>
                                      </p:cBhvr>
                                      <p:tavLst>
                                        <p:tav tm="0">
                                          <p:val>
                                            <p:strVal val="0-#ppt_w/2"/>
                                          </p:val>
                                        </p:tav>
                                        <p:tav tm="100000">
                                          <p:val>
                                            <p:strVal val="#ppt_x"/>
                                          </p:val>
                                        </p:tav>
                                      </p:tavLst>
                                    </p:anim>
                                    <p:anim calcmode="lin" valueType="num">
                                      <p:cBhvr additive="base">
                                        <p:cTn id="35" dur="500" fill="hold"/>
                                        <p:tgtEl>
                                          <p:spTgt spid="5068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6" grpId="0" autoUpdateAnimBg="0"/>
      <p:bldP spid="506887" grpId="0" autoUpdateAnimBg="0"/>
      <p:bldP spid="506888" grpId="0" autoUpdateAnimBg="0"/>
      <p:bldP spid="50688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9C4E36F0-DDEC-41D7-99A1-EAE3E3D1D53D}"/>
              </a:ext>
            </a:extLst>
          </p:cNvPr>
          <p:cNvSpPr>
            <a:spLocks noGrp="1" noChangeArrowheads="1"/>
          </p:cNvSpPr>
          <p:nvPr>
            <p:ph type="title"/>
          </p:nvPr>
        </p:nvSpPr>
        <p:spPr>
          <a:xfrm>
            <a:off x="533400" y="212725"/>
            <a:ext cx="8229600" cy="701675"/>
          </a:xfrm>
        </p:spPr>
        <p:txBody>
          <a:bodyPr/>
          <a:lstStyle/>
          <a:p>
            <a:pPr eaLnBrk="1" hangingPunct="1"/>
            <a:r>
              <a:rPr lang="zh-CN" altLang="en-US" sz="4000" b="1">
                <a:ea typeface="楷体_GB2312" pitchFamily="49" charset="-122"/>
              </a:rPr>
              <a:t>稳定流动工质的焓</a:t>
            </a:r>
            <a:r>
              <a:rPr lang="en-US" altLang="zh-CN" sz="4000" b="1" i="1">
                <a:latin typeface="Times New Roman" panose="02020603050405020304" pitchFamily="18" charset="0"/>
                <a:ea typeface="楷体_GB2312" pitchFamily="49" charset="-122"/>
              </a:rPr>
              <a:t>Ex</a:t>
            </a:r>
            <a:r>
              <a:rPr kumimoji="1" lang="zh-CN" altLang="en-US" sz="4000" b="1">
                <a:latin typeface="Times New Roman" panose="02020603050405020304" pitchFamily="18" charset="0"/>
                <a:ea typeface="楷体_GB2312" pitchFamily="49" charset="-122"/>
              </a:rPr>
              <a:t>举例</a:t>
            </a:r>
          </a:p>
        </p:txBody>
      </p:sp>
      <p:sp>
        <p:nvSpPr>
          <p:cNvPr id="186371" name="AutoShape 4">
            <a:extLst>
              <a:ext uri="{FF2B5EF4-FFF2-40B4-BE49-F238E27FC236}">
                <a16:creationId xmlns:a16="http://schemas.microsoft.com/office/drawing/2014/main" id="{8218ADF9-0851-4AA5-B863-2BA825405776}"/>
              </a:ext>
            </a:extLst>
          </p:cNvPr>
          <p:cNvSpPr>
            <a:spLocks noChangeArrowheads="1"/>
          </p:cNvSpPr>
          <p:nvPr/>
        </p:nvSpPr>
        <p:spPr bwMode="auto">
          <a:xfrm rot="-5400000">
            <a:off x="1749425" y="2470150"/>
            <a:ext cx="1981200" cy="838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FF00"/>
          </a:solidFill>
          <a:ln w="12700" cap="sq">
            <a:solidFill>
              <a:schemeClr val="tx1"/>
            </a:solidFill>
            <a:miter lim="800000"/>
            <a:headEnd type="none" w="sm" len="sm"/>
            <a:tailEnd type="none" w="sm" len="sm"/>
          </a:ln>
        </p:spPr>
        <p:txBody>
          <a:bodyPr wrap="none" anchor="ctr"/>
          <a:lstStyle/>
          <a:p>
            <a:endParaRPr lang="zh-CN" altLang="en-US"/>
          </a:p>
        </p:txBody>
      </p:sp>
      <p:sp>
        <p:nvSpPr>
          <p:cNvPr id="186372" name="AutoShape 5">
            <a:extLst>
              <a:ext uri="{FF2B5EF4-FFF2-40B4-BE49-F238E27FC236}">
                <a16:creationId xmlns:a16="http://schemas.microsoft.com/office/drawing/2014/main" id="{C0649095-8071-466F-909F-10C1ADB37F7C}"/>
              </a:ext>
            </a:extLst>
          </p:cNvPr>
          <p:cNvSpPr>
            <a:spLocks noChangeArrowheads="1"/>
          </p:cNvSpPr>
          <p:nvPr/>
        </p:nvSpPr>
        <p:spPr bwMode="auto">
          <a:xfrm rot="5400000">
            <a:off x="5102225" y="2470150"/>
            <a:ext cx="1981200" cy="838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FF00"/>
          </a:solidFill>
          <a:ln w="12700" cap="sq">
            <a:solidFill>
              <a:schemeClr val="tx1"/>
            </a:solidFill>
            <a:miter lim="800000"/>
            <a:headEnd type="none" w="sm" len="sm"/>
            <a:tailEnd type="none" w="sm" len="sm"/>
          </a:ln>
        </p:spPr>
        <p:txBody>
          <a:bodyPr wrap="none" anchor="ctr"/>
          <a:lstStyle/>
          <a:p>
            <a:endParaRPr lang="zh-CN" altLang="en-US"/>
          </a:p>
        </p:txBody>
      </p:sp>
      <p:sp>
        <p:nvSpPr>
          <p:cNvPr id="186373" name="Rectangle 6">
            <a:extLst>
              <a:ext uri="{FF2B5EF4-FFF2-40B4-BE49-F238E27FC236}">
                <a16:creationId xmlns:a16="http://schemas.microsoft.com/office/drawing/2014/main" id="{ADB6A6ED-4795-42BF-8137-739F9117E389}"/>
              </a:ext>
            </a:extLst>
          </p:cNvPr>
          <p:cNvSpPr>
            <a:spLocks noChangeArrowheads="1"/>
          </p:cNvSpPr>
          <p:nvPr/>
        </p:nvSpPr>
        <p:spPr bwMode="auto">
          <a:xfrm>
            <a:off x="3159125" y="2849563"/>
            <a:ext cx="2514600" cy="76200"/>
          </a:xfrm>
          <a:prstGeom prst="rect">
            <a:avLst/>
          </a:prstGeom>
          <a:solidFill>
            <a:srgbClr val="00FF00"/>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86374" name="Rectangle 7">
            <a:extLst>
              <a:ext uri="{FF2B5EF4-FFF2-40B4-BE49-F238E27FC236}">
                <a16:creationId xmlns:a16="http://schemas.microsoft.com/office/drawing/2014/main" id="{BBFA180D-6D4A-40F3-ACC5-18F3830BB3CC}"/>
              </a:ext>
            </a:extLst>
          </p:cNvPr>
          <p:cNvSpPr>
            <a:spLocks noChangeArrowheads="1"/>
          </p:cNvSpPr>
          <p:nvPr/>
        </p:nvSpPr>
        <p:spPr bwMode="auto">
          <a:xfrm>
            <a:off x="3844925" y="1020763"/>
            <a:ext cx="1066800" cy="457200"/>
          </a:xfrm>
          <a:prstGeom prst="rect">
            <a:avLst/>
          </a:prstGeom>
          <a:solidFill>
            <a:srgbClr val="FF0000"/>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86375" name="Line 8">
            <a:extLst>
              <a:ext uri="{FF2B5EF4-FFF2-40B4-BE49-F238E27FC236}">
                <a16:creationId xmlns:a16="http://schemas.microsoft.com/office/drawing/2014/main" id="{16D2C2C5-877D-4E74-9E9C-4BAE1F09D2CA}"/>
              </a:ext>
            </a:extLst>
          </p:cNvPr>
          <p:cNvSpPr>
            <a:spLocks noChangeShapeType="1"/>
          </p:cNvSpPr>
          <p:nvPr/>
        </p:nvSpPr>
        <p:spPr bwMode="auto">
          <a:xfrm flipV="1">
            <a:off x="3159125" y="1246188"/>
            <a:ext cx="0" cy="113030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376" name="Line 9">
            <a:extLst>
              <a:ext uri="{FF2B5EF4-FFF2-40B4-BE49-F238E27FC236}">
                <a16:creationId xmlns:a16="http://schemas.microsoft.com/office/drawing/2014/main" id="{34617805-5F7A-4FAA-8D07-8D8FCF639A29}"/>
              </a:ext>
            </a:extLst>
          </p:cNvPr>
          <p:cNvSpPr>
            <a:spLocks noChangeShapeType="1"/>
          </p:cNvSpPr>
          <p:nvPr/>
        </p:nvSpPr>
        <p:spPr bwMode="auto">
          <a:xfrm>
            <a:off x="3159125" y="1249363"/>
            <a:ext cx="68580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6377" name="Line 10">
            <a:extLst>
              <a:ext uri="{FF2B5EF4-FFF2-40B4-BE49-F238E27FC236}">
                <a16:creationId xmlns:a16="http://schemas.microsoft.com/office/drawing/2014/main" id="{C3678E9F-325D-4461-A19F-5D2C7E5D589C}"/>
              </a:ext>
            </a:extLst>
          </p:cNvPr>
          <p:cNvSpPr>
            <a:spLocks noChangeShapeType="1"/>
          </p:cNvSpPr>
          <p:nvPr/>
        </p:nvSpPr>
        <p:spPr bwMode="auto">
          <a:xfrm flipV="1">
            <a:off x="2320925" y="3840163"/>
            <a:ext cx="0" cy="1112837"/>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6378" name="Line 11">
            <a:extLst>
              <a:ext uri="{FF2B5EF4-FFF2-40B4-BE49-F238E27FC236}">
                <a16:creationId xmlns:a16="http://schemas.microsoft.com/office/drawing/2014/main" id="{4CC15D74-A67E-4B1E-818D-5BFD1678BAF3}"/>
              </a:ext>
            </a:extLst>
          </p:cNvPr>
          <p:cNvSpPr>
            <a:spLocks noChangeShapeType="1"/>
          </p:cNvSpPr>
          <p:nvPr/>
        </p:nvSpPr>
        <p:spPr bwMode="auto">
          <a:xfrm>
            <a:off x="4911725" y="1249363"/>
            <a:ext cx="762000"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379" name="Line 12">
            <a:extLst>
              <a:ext uri="{FF2B5EF4-FFF2-40B4-BE49-F238E27FC236}">
                <a16:creationId xmlns:a16="http://schemas.microsoft.com/office/drawing/2014/main" id="{18EEB3B9-108F-4C7C-9960-27CF5E28A8E9}"/>
              </a:ext>
            </a:extLst>
          </p:cNvPr>
          <p:cNvSpPr>
            <a:spLocks noChangeShapeType="1"/>
          </p:cNvSpPr>
          <p:nvPr/>
        </p:nvSpPr>
        <p:spPr bwMode="auto">
          <a:xfrm>
            <a:off x="5673725" y="1249363"/>
            <a:ext cx="0" cy="114300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6380" name="Line 13">
            <a:extLst>
              <a:ext uri="{FF2B5EF4-FFF2-40B4-BE49-F238E27FC236}">
                <a16:creationId xmlns:a16="http://schemas.microsoft.com/office/drawing/2014/main" id="{3D2CA4EF-3353-4884-A011-BEACDE85E7BB}"/>
              </a:ext>
            </a:extLst>
          </p:cNvPr>
          <p:cNvSpPr>
            <a:spLocks noChangeShapeType="1"/>
          </p:cNvSpPr>
          <p:nvPr/>
        </p:nvSpPr>
        <p:spPr bwMode="auto">
          <a:xfrm>
            <a:off x="6511925" y="3840163"/>
            <a:ext cx="0" cy="99060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6381" name="Rectangle 18">
            <a:extLst>
              <a:ext uri="{FF2B5EF4-FFF2-40B4-BE49-F238E27FC236}">
                <a16:creationId xmlns:a16="http://schemas.microsoft.com/office/drawing/2014/main" id="{BEA6E4EA-9909-4269-BCA6-3E26F2F2E09A}"/>
              </a:ext>
            </a:extLst>
          </p:cNvPr>
          <p:cNvSpPr>
            <a:spLocks noChangeArrowheads="1"/>
          </p:cNvSpPr>
          <p:nvPr/>
        </p:nvSpPr>
        <p:spPr bwMode="auto">
          <a:xfrm>
            <a:off x="722313" y="2620963"/>
            <a:ext cx="1560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latin typeface="Times New Roman" panose="02020603050405020304" pitchFamily="18" charset="0"/>
              </a:rPr>
              <a:t>压气机</a:t>
            </a:r>
          </a:p>
        </p:txBody>
      </p:sp>
      <p:sp>
        <p:nvSpPr>
          <p:cNvPr id="186382" name="Rectangle 19">
            <a:extLst>
              <a:ext uri="{FF2B5EF4-FFF2-40B4-BE49-F238E27FC236}">
                <a16:creationId xmlns:a16="http://schemas.microsoft.com/office/drawing/2014/main" id="{0D2BFF4F-FBD4-485A-99A6-57BE23FF4418}"/>
              </a:ext>
            </a:extLst>
          </p:cNvPr>
          <p:cNvSpPr>
            <a:spLocks noChangeArrowheads="1"/>
          </p:cNvSpPr>
          <p:nvPr/>
        </p:nvSpPr>
        <p:spPr bwMode="auto">
          <a:xfrm>
            <a:off x="6667500" y="2544763"/>
            <a:ext cx="2019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latin typeface="Times New Roman" panose="02020603050405020304" pitchFamily="18" charset="0"/>
              </a:rPr>
              <a:t>燃气轮机</a:t>
            </a:r>
          </a:p>
        </p:txBody>
      </p:sp>
      <p:sp>
        <p:nvSpPr>
          <p:cNvPr id="186383" name="Rectangle 20">
            <a:extLst>
              <a:ext uri="{FF2B5EF4-FFF2-40B4-BE49-F238E27FC236}">
                <a16:creationId xmlns:a16="http://schemas.microsoft.com/office/drawing/2014/main" id="{A553A31C-EBF3-4578-803E-F1C7763C71BD}"/>
              </a:ext>
            </a:extLst>
          </p:cNvPr>
          <p:cNvSpPr>
            <a:spLocks noChangeArrowheads="1"/>
          </p:cNvSpPr>
          <p:nvPr/>
        </p:nvSpPr>
        <p:spPr bwMode="auto">
          <a:xfrm>
            <a:off x="3617913" y="1630363"/>
            <a:ext cx="1560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latin typeface="Times New Roman" panose="02020603050405020304" pitchFamily="18" charset="0"/>
              </a:rPr>
              <a:t>燃烧室</a:t>
            </a:r>
          </a:p>
        </p:txBody>
      </p:sp>
      <p:grpSp>
        <p:nvGrpSpPr>
          <p:cNvPr id="2" name="Group 37">
            <a:extLst>
              <a:ext uri="{FF2B5EF4-FFF2-40B4-BE49-F238E27FC236}">
                <a16:creationId xmlns:a16="http://schemas.microsoft.com/office/drawing/2014/main" id="{CC03A4E3-0418-434E-8E31-B5AA2EB42599}"/>
              </a:ext>
            </a:extLst>
          </p:cNvPr>
          <p:cNvGrpSpPr>
            <a:grpSpLocks/>
          </p:cNvGrpSpPr>
          <p:nvPr/>
        </p:nvGrpSpPr>
        <p:grpSpPr bwMode="auto">
          <a:xfrm>
            <a:off x="6007100" y="914400"/>
            <a:ext cx="2133600" cy="1066800"/>
            <a:chOff x="3784" y="576"/>
            <a:chExt cx="1344" cy="672"/>
          </a:xfrm>
        </p:grpSpPr>
        <p:sp>
          <p:nvSpPr>
            <p:cNvPr id="186398" name="Rectangle 26">
              <a:extLst>
                <a:ext uri="{FF2B5EF4-FFF2-40B4-BE49-F238E27FC236}">
                  <a16:creationId xmlns:a16="http://schemas.microsoft.com/office/drawing/2014/main" id="{F09EC0AD-116E-462F-BF96-730856184C51}"/>
                </a:ext>
              </a:extLst>
            </p:cNvPr>
            <p:cNvSpPr>
              <a:spLocks noChangeArrowheads="1"/>
            </p:cNvSpPr>
            <p:nvPr/>
          </p:nvSpPr>
          <p:spPr bwMode="auto">
            <a:xfrm>
              <a:off x="3784" y="576"/>
              <a:ext cx="11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3600" i="1">
                  <a:latin typeface="Times New Roman" panose="02020603050405020304" pitchFamily="18" charset="0"/>
                </a:rPr>
                <a:t>t</a:t>
              </a:r>
              <a:r>
                <a:rPr lang="en-US" altLang="zh-CN" sz="3600" baseline="-25000">
                  <a:latin typeface="Times New Roman" panose="02020603050405020304" pitchFamily="18" charset="0"/>
                </a:rPr>
                <a:t>1</a:t>
              </a:r>
              <a:r>
                <a:rPr lang="en-US" altLang="zh-CN" sz="3600">
                  <a:latin typeface="Times New Roman" panose="02020603050405020304" pitchFamily="18" charset="0"/>
                </a:rPr>
                <a:t>=900</a:t>
              </a:r>
              <a:r>
                <a:rPr lang="en-US" altLang="zh-CN" sz="3600">
                  <a:latin typeface="Times New Roman" panose="02020603050405020304" pitchFamily="18" charset="0"/>
                  <a:cs typeface="Times New Roman" panose="02020603050405020304" pitchFamily="18" charset="0"/>
                </a:rPr>
                <a:t>℃</a:t>
              </a:r>
              <a:endParaRPr lang="en-US" altLang="zh-CN" sz="3600">
                <a:latin typeface="Times New Roman" panose="02020603050405020304" pitchFamily="18" charset="0"/>
              </a:endParaRPr>
            </a:p>
          </p:txBody>
        </p:sp>
        <p:sp>
          <p:nvSpPr>
            <p:cNvPr id="186399" name="Rectangle 27">
              <a:extLst>
                <a:ext uri="{FF2B5EF4-FFF2-40B4-BE49-F238E27FC236}">
                  <a16:creationId xmlns:a16="http://schemas.microsoft.com/office/drawing/2014/main" id="{017EFA32-F898-4445-8988-460D82FB68A5}"/>
                </a:ext>
              </a:extLst>
            </p:cNvPr>
            <p:cNvSpPr>
              <a:spLocks noChangeArrowheads="1"/>
            </p:cNvSpPr>
            <p:nvPr/>
          </p:nvSpPr>
          <p:spPr bwMode="auto">
            <a:xfrm>
              <a:off x="3816" y="844"/>
              <a:ext cx="13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3600" i="1">
                  <a:latin typeface="Times New Roman" panose="02020603050405020304" pitchFamily="18" charset="0"/>
                </a:rPr>
                <a:t>p</a:t>
              </a:r>
              <a:r>
                <a:rPr lang="en-US" altLang="zh-CN" sz="3600" baseline="-25000">
                  <a:latin typeface="Times New Roman" panose="02020603050405020304" pitchFamily="18" charset="0"/>
                </a:rPr>
                <a:t>1</a:t>
              </a:r>
              <a:r>
                <a:rPr lang="en-US" altLang="zh-CN" sz="3600">
                  <a:latin typeface="Times New Roman" panose="02020603050405020304" pitchFamily="18" charset="0"/>
                </a:rPr>
                <a:t>=8.5bar</a:t>
              </a:r>
            </a:p>
          </p:txBody>
        </p:sp>
      </p:grpSp>
      <p:grpSp>
        <p:nvGrpSpPr>
          <p:cNvPr id="3" name="Group 38">
            <a:extLst>
              <a:ext uri="{FF2B5EF4-FFF2-40B4-BE49-F238E27FC236}">
                <a16:creationId xmlns:a16="http://schemas.microsoft.com/office/drawing/2014/main" id="{621A57C2-C38B-48B2-B7DA-FB8EA2B4E62F}"/>
              </a:ext>
            </a:extLst>
          </p:cNvPr>
          <p:cNvGrpSpPr>
            <a:grpSpLocks/>
          </p:cNvGrpSpPr>
          <p:nvPr/>
        </p:nvGrpSpPr>
        <p:grpSpPr bwMode="auto">
          <a:xfrm>
            <a:off x="6604000" y="3733800"/>
            <a:ext cx="2311400" cy="1066800"/>
            <a:chOff x="4160" y="2352"/>
            <a:chExt cx="1456" cy="672"/>
          </a:xfrm>
        </p:grpSpPr>
        <p:sp>
          <p:nvSpPr>
            <p:cNvPr id="186396" name="Rectangle 28">
              <a:extLst>
                <a:ext uri="{FF2B5EF4-FFF2-40B4-BE49-F238E27FC236}">
                  <a16:creationId xmlns:a16="http://schemas.microsoft.com/office/drawing/2014/main" id="{A2CF895C-8A1B-4547-B395-F7771170CA6A}"/>
                </a:ext>
              </a:extLst>
            </p:cNvPr>
            <p:cNvSpPr>
              <a:spLocks noChangeArrowheads="1"/>
            </p:cNvSpPr>
            <p:nvPr/>
          </p:nvSpPr>
          <p:spPr bwMode="auto">
            <a:xfrm>
              <a:off x="4176" y="2352"/>
              <a:ext cx="11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3600" i="1">
                  <a:latin typeface="Times New Roman" panose="02020603050405020304" pitchFamily="18" charset="0"/>
                </a:rPr>
                <a:t>t</a:t>
              </a:r>
              <a:r>
                <a:rPr lang="en-US" altLang="zh-CN" sz="3600" baseline="-25000">
                  <a:latin typeface="Times New Roman" panose="02020603050405020304" pitchFamily="18" charset="0"/>
                </a:rPr>
                <a:t>2</a:t>
              </a:r>
              <a:r>
                <a:rPr lang="en-US" altLang="zh-CN" sz="3600">
                  <a:latin typeface="Times New Roman" panose="02020603050405020304" pitchFamily="18" charset="0"/>
                </a:rPr>
                <a:t>=477</a:t>
              </a:r>
              <a:r>
                <a:rPr lang="en-US" altLang="zh-CN" sz="3600">
                  <a:latin typeface="Times New Roman" panose="02020603050405020304" pitchFamily="18" charset="0"/>
                  <a:cs typeface="Times New Roman" panose="02020603050405020304" pitchFamily="18" charset="0"/>
                </a:rPr>
                <a:t>℃</a:t>
              </a:r>
              <a:endParaRPr lang="en-US" altLang="zh-CN" sz="3600">
                <a:latin typeface="Times New Roman" panose="02020603050405020304" pitchFamily="18" charset="0"/>
              </a:endParaRPr>
            </a:p>
          </p:txBody>
        </p:sp>
        <p:sp>
          <p:nvSpPr>
            <p:cNvPr id="186397" name="Rectangle 29">
              <a:extLst>
                <a:ext uri="{FF2B5EF4-FFF2-40B4-BE49-F238E27FC236}">
                  <a16:creationId xmlns:a16="http://schemas.microsoft.com/office/drawing/2014/main" id="{81C04D3A-F8BB-4245-9C5F-D741D9E62C1A}"/>
                </a:ext>
              </a:extLst>
            </p:cNvPr>
            <p:cNvSpPr>
              <a:spLocks noChangeArrowheads="1"/>
            </p:cNvSpPr>
            <p:nvPr/>
          </p:nvSpPr>
          <p:spPr bwMode="auto">
            <a:xfrm>
              <a:off x="4160" y="2620"/>
              <a:ext cx="145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3600" i="1">
                  <a:latin typeface="Times New Roman" panose="02020603050405020304" pitchFamily="18" charset="0"/>
                </a:rPr>
                <a:t>p</a:t>
              </a:r>
              <a:r>
                <a:rPr lang="en-US" altLang="zh-CN" sz="3600" baseline="-25000">
                  <a:latin typeface="Times New Roman" panose="02020603050405020304" pitchFamily="18" charset="0"/>
                </a:rPr>
                <a:t>2</a:t>
              </a:r>
              <a:r>
                <a:rPr lang="en-US" altLang="zh-CN" sz="3600">
                  <a:latin typeface="Times New Roman" panose="02020603050405020304" pitchFamily="18" charset="0"/>
                </a:rPr>
                <a:t>=1.03bar</a:t>
              </a:r>
            </a:p>
          </p:txBody>
        </p:sp>
      </p:grpSp>
      <p:grpSp>
        <p:nvGrpSpPr>
          <p:cNvPr id="4" name="Group 39">
            <a:extLst>
              <a:ext uri="{FF2B5EF4-FFF2-40B4-BE49-F238E27FC236}">
                <a16:creationId xmlns:a16="http://schemas.microsoft.com/office/drawing/2014/main" id="{485D5078-3DE3-4D14-8F75-2C927CE1D40D}"/>
              </a:ext>
            </a:extLst>
          </p:cNvPr>
          <p:cNvGrpSpPr>
            <a:grpSpLocks/>
          </p:cNvGrpSpPr>
          <p:nvPr/>
        </p:nvGrpSpPr>
        <p:grpSpPr bwMode="auto">
          <a:xfrm>
            <a:off x="3581400" y="3124200"/>
            <a:ext cx="2159000" cy="1327150"/>
            <a:chOff x="2256" y="1968"/>
            <a:chExt cx="1360" cy="836"/>
          </a:xfrm>
        </p:grpSpPr>
        <p:sp>
          <p:nvSpPr>
            <p:cNvPr id="186394" name="Rectangle 30">
              <a:extLst>
                <a:ext uri="{FF2B5EF4-FFF2-40B4-BE49-F238E27FC236}">
                  <a16:creationId xmlns:a16="http://schemas.microsoft.com/office/drawing/2014/main" id="{4A7FC110-61DF-4074-9740-7E7E052381B0}"/>
                </a:ext>
              </a:extLst>
            </p:cNvPr>
            <p:cNvSpPr>
              <a:spLocks noChangeArrowheads="1"/>
            </p:cNvSpPr>
            <p:nvPr/>
          </p:nvSpPr>
          <p:spPr bwMode="auto">
            <a:xfrm>
              <a:off x="2256" y="1968"/>
              <a:ext cx="10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3600" i="1">
                  <a:latin typeface="Times New Roman" panose="02020603050405020304" pitchFamily="18" charset="0"/>
                </a:rPr>
                <a:t>t</a:t>
              </a:r>
              <a:r>
                <a:rPr lang="en-US" altLang="zh-CN" sz="3600" baseline="-25000">
                  <a:latin typeface="Times New Roman" panose="02020603050405020304" pitchFamily="18" charset="0"/>
                </a:rPr>
                <a:t>0</a:t>
              </a:r>
              <a:r>
                <a:rPr lang="en-US" altLang="zh-CN" sz="3600">
                  <a:latin typeface="Times New Roman" panose="02020603050405020304" pitchFamily="18" charset="0"/>
                </a:rPr>
                <a:t>=25</a:t>
              </a:r>
              <a:r>
                <a:rPr lang="en-US" altLang="zh-CN" sz="3600">
                  <a:latin typeface="Times New Roman" panose="02020603050405020304" pitchFamily="18" charset="0"/>
                  <a:cs typeface="Times New Roman" panose="02020603050405020304" pitchFamily="18" charset="0"/>
                </a:rPr>
                <a:t>℃</a:t>
              </a:r>
              <a:endParaRPr lang="en-US" altLang="zh-CN" sz="3600">
                <a:latin typeface="Times New Roman" panose="02020603050405020304" pitchFamily="18" charset="0"/>
              </a:endParaRPr>
            </a:p>
          </p:txBody>
        </p:sp>
        <p:sp>
          <p:nvSpPr>
            <p:cNvPr id="186395" name="Rectangle 31">
              <a:extLst>
                <a:ext uri="{FF2B5EF4-FFF2-40B4-BE49-F238E27FC236}">
                  <a16:creationId xmlns:a16="http://schemas.microsoft.com/office/drawing/2014/main" id="{5467B872-B4AB-4127-B743-FD8397423616}"/>
                </a:ext>
              </a:extLst>
            </p:cNvPr>
            <p:cNvSpPr>
              <a:spLocks noChangeArrowheads="1"/>
            </p:cNvSpPr>
            <p:nvPr/>
          </p:nvSpPr>
          <p:spPr bwMode="auto">
            <a:xfrm>
              <a:off x="2304" y="2400"/>
              <a:ext cx="13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3600" i="1">
                  <a:latin typeface="Times New Roman" panose="02020603050405020304" pitchFamily="18" charset="0"/>
                </a:rPr>
                <a:t>p</a:t>
              </a:r>
              <a:r>
                <a:rPr lang="en-US" altLang="zh-CN" sz="3600" baseline="-25000">
                  <a:latin typeface="Times New Roman" panose="02020603050405020304" pitchFamily="18" charset="0"/>
                </a:rPr>
                <a:t>0</a:t>
              </a:r>
              <a:r>
                <a:rPr lang="en-US" altLang="zh-CN" sz="3600">
                  <a:latin typeface="Times New Roman" panose="02020603050405020304" pitchFamily="18" charset="0"/>
                </a:rPr>
                <a:t>=1.0bar</a:t>
              </a:r>
            </a:p>
          </p:txBody>
        </p:sp>
      </p:grpSp>
      <p:grpSp>
        <p:nvGrpSpPr>
          <p:cNvPr id="5" name="Group 40">
            <a:extLst>
              <a:ext uri="{FF2B5EF4-FFF2-40B4-BE49-F238E27FC236}">
                <a16:creationId xmlns:a16="http://schemas.microsoft.com/office/drawing/2014/main" id="{07A592CC-5AFE-4FE8-BC8F-57A971518594}"/>
              </a:ext>
            </a:extLst>
          </p:cNvPr>
          <p:cNvGrpSpPr>
            <a:grpSpLocks/>
          </p:cNvGrpSpPr>
          <p:nvPr/>
        </p:nvGrpSpPr>
        <p:grpSpPr bwMode="auto">
          <a:xfrm>
            <a:off x="685800" y="4953000"/>
            <a:ext cx="6913563" cy="641350"/>
            <a:chOff x="432" y="3120"/>
            <a:chExt cx="4355" cy="404"/>
          </a:xfrm>
        </p:grpSpPr>
        <p:sp>
          <p:nvSpPr>
            <p:cNvPr id="186392" name="Rectangle 32">
              <a:extLst>
                <a:ext uri="{FF2B5EF4-FFF2-40B4-BE49-F238E27FC236}">
                  <a16:creationId xmlns:a16="http://schemas.microsoft.com/office/drawing/2014/main" id="{1658E26D-075C-4B0B-AC28-7FA5299861F0}"/>
                </a:ext>
              </a:extLst>
            </p:cNvPr>
            <p:cNvSpPr>
              <a:spLocks noChangeArrowheads="1"/>
            </p:cNvSpPr>
            <p:nvPr/>
          </p:nvSpPr>
          <p:spPr bwMode="auto">
            <a:xfrm>
              <a:off x="432" y="3120"/>
              <a:ext cx="21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3600" i="1">
                  <a:latin typeface="Times New Roman" panose="02020603050405020304" pitchFamily="18" charset="0"/>
                </a:rPr>
                <a:t>R</a:t>
              </a:r>
              <a:r>
                <a:rPr lang="en-US" altLang="zh-CN" sz="3600">
                  <a:latin typeface="Times New Roman" panose="02020603050405020304" pitchFamily="18" charset="0"/>
                </a:rPr>
                <a:t>=0.287kJ/kg.K</a:t>
              </a:r>
            </a:p>
          </p:txBody>
        </p:sp>
        <p:sp>
          <p:nvSpPr>
            <p:cNvPr id="186393" name="Rectangle 33">
              <a:extLst>
                <a:ext uri="{FF2B5EF4-FFF2-40B4-BE49-F238E27FC236}">
                  <a16:creationId xmlns:a16="http://schemas.microsoft.com/office/drawing/2014/main" id="{ECA18BD9-F06E-4323-AC33-811411E21F57}"/>
                </a:ext>
              </a:extLst>
            </p:cNvPr>
            <p:cNvSpPr>
              <a:spLocks noChangeArrowheads="1"/>
            </p:cNvSpPr>
            <p:nvPr/>
          </p:nvSpPr>
          <p:spPr bwMode="auto">
            <a:xfrm>
              <a:off x="2784" y="3120"/>
              <a:ext cx="200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3600" i="1">
                  <a:latin typeface="Times New Roman" panose="02020603050405020304" pitchFamily="18" charset="0"/>
                </a:rPr>
                <a:t>c</a:t>
              </a:r>
              <a:r>
                <a:rPr lang="en-US" altLang="zh-CN" sz="3600" baseline="-25000">
                  <a:latin typeface="Times New Roman" panose="02020603050405020304" pitchFamily="18" charset="0"/>
                </a:rPr>
                <a:t>p</a:t>
              </a:r>
              <a:r>
                <a:rPr lang="en-US" altLang="zh-CN" sz="3600">
                  <a:latin typeface="Times New Roman" panose="02020603050405020304" pitchFamily="18" charset="0"/>
                </a:rPr>
                <a:t>=1.10kJ/kg.K</a:t>
              </a:r>
            </a:p>
          </p:txBody>
        </p:sp>
      </p:grpSp>
      <p:grpSp>
        <p:nvGrpSpPr>
          <p:cNvPr id="6" name="Group 41">
            <a:extLst>
              <a:ext uri="{FF2B5EF4-FFF2-40B4-BE49-F238E27FC236}">
                <a16:creationId xmlns:a16="http://schemas.microsoft.com/office/drawing/2014/main" id="{B26F7592-73D7-49BB-9F1F-AD8BCD893E55}"/>
              </a:ext>
            </a:extLst>
          </p:cNvPr>
          <p:cNvGrpSpPr>
            <a:grpSpLocks/>
          </p:cNvGrpSpPr>
          <p:nvPr/>
        </p:nvGrpSpPr>
        <p:grpSpPr bwMode="auto">
          <a:xfrm>
            <a:off x="1116013" y="5734050"/>
            <a:ext cx="5951537" cy="669925"/>
            <a:chOff x="411" y="3552"/>
            <a:chExt cx="3749" cy="422"/>
          </a:xfrm>
        </p:grpSpPr>
        <p:sp>
          <p:nvSpPr>
            <p:cNvPr id="186389" name="Rectangle 34">
              <a:extLst>
                <a:ext uri="{FF2B5EF4-FFF2-40B4-BE49-F238E27FC236}">
                  <a16:creationId xmlns:a16="http://schemas.microsoft.com/office/drawing/2014/main" id="{97279F71-58B8-4CA1-B8DC-D946293EF79D}"/>
                </a:ext>
              </a:extLst>
            </p:cNvPr>
            <p:cNvSpPr>
              <a:spLocks noChangeArrowheads="1"/>
            </p:cNvSpPr>
            <p:nvPr/>
          </p:nvSpPr>
          <p:spPr bwMode="auto">
            <a:xfrm>
              <a:off x="411" y="3570"/>
              <a:ext cx="50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solidFill>
                    <a:srgbClr val="00FF00"/>
                  </a:solidFill>
                  <a:latin typeface="Times New Roman" panose="02020603050405020304" pitchFamily="18" charset="0"/>
                </a:rPr>
                <a:t>求</a:t>
              </a:r>
              <a:r>
                <a:rPr lang="en-US" altLang="zh-CN" sz="3600">
                  <a:solidFill>
                    <a:srgbClr val="00FF00"/>
                  </a:solidFill>
                  <a:latin typeface="Times New Roman" panose="02020603050405020304" pitchFamily="18" charset="0"/>
                </a:rPr>
                <a:t>:</a:t>
              </a:r>
            </a:p>
          </p:txBody>
        </p:sp>
        <p:sp>
          <p:nvSpPr>
            <p:cNvPr id="186390" name="Rectangle 35">
              <a:extLst>
                <a:ext uri="{FF2B5EF4-FFF2-40B4-BE49-F238E27FC236}">
                  <a16:creationId xmlns:a16="http://schemas.microsoft.com/office/drawing/2014/main" id="{6B9BA690-CDED-4F5B-805A-889E2478513E}"/>
                </a:ext>
              </a:extLst>
            </p:cNvPr>
            <p:cNvSpPr>
              <a:spLocks noChangeArrowheads="1"/>
            </p:cNvSpPr>
            <p:nvPr/>
          </p:nvSpPr>
          <p:spPr bwMode="auto">
            <a:xfrm>
              <a:off x="982" y="3552"/>
              <a:ext cx="108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en-US" i="1">
                  <a:solidFill>
                    <a:srgbClr val="00FF00"/>
                  </a:solidFill>
                  <a:latin typeface="Times New Roman" panose="02020603050405020304" pitchFamily="18" charset="0"/>
                </a:rPr>
                <a:t>ex</a:t>
              </a:r>
              <a:r>
                <a:rPr kumimoji="0" lang="en-US" altLang="en-US" baseline="-25000">
                  <a:solidFill>
                    <a:srgbClr val="00FF00"/>
                  </a:solidFill>
                  <a:latin typeface="Times New Roman" panose="02020603050405020304" pitchFamily="18" charset="0"/>
                </a:rPr>
                <a:t>h1</a:t>
              </a:r>
              <a:r>
                <a:rPr kumimoji="0" lang="en-US" altLang="en-US">
                  <a:solidFill>
                    <a:srgbClr val="00FF00"/>
                  </a:solidFill>
                  <a:latin typeface="Times New Roman" panose="02020603050405020304" pitchFamily="18" charset="0"/>
                </a:rPr>
                <a:t>, </a:t>
              </a:r>
              <a:r>
                <a:rPr kumimoji="0" lang="en-US" altLang="en-US" i="1">
                  <a:solidFill>
                    <a:srgbClr val="00FF00"/>
                  </a:solidFill>
                  <a:latin typeface="Times New Roman" panose="02020603050405020304" pitchFamily="18" charset="0"/>
                </a:rPr>
                <a:t>ex</a:t>
              </a:r>
              <a:r>
                <a:rPr kumimoji="0" lang="en-US" altLang="en-US" baseline="-25000">
                  <a:solidFill>
                    <a:srgbClr val="00FF00"/>
                  </a:solidFill>
                  <a:latin typeface="Times New Roman" panose="02020603050405020304" pitchFamily="18" charset="0"/>
                </a:rPr>
                <a:t>h2</a:t>
              </a:r>
              <a:endParaRPr kumimoji="0" lang="en-US" altLang="zh-CN" baseline="-25000">
                <a:solidFill>
                  <a:srgbClr val="00FF00"/>
                </a:solidFill>
                <a:latin typeface="Times New Roman" panose="02020603050405020304" pitchFamily="18" charset="0"/>
              </a:endParaRPr>
            </a:p>
          </p:txBody>
        </p:sp>
        <p:sp>
          <p:nvSpPr>
            <p:cNvPr id="186391" name="Rectangle 36">
              <a:extLst>
                <a:ext uri="{FF2B5EF4-FFF2-40B4-BE49-F238E27FC236}">
                  <a16:creationId xmlns:a16="http://schemas.microsoft.com/office/drawing/2014/main" id="{B71DC6C4-CC8C-4CF6-8713-70D5C7739B1A}"/>
                </a:ext>
              </a:extLst>
            </p:cNvPr>
            <p:cNvSpPr>
              <a:spLocks noChangeArrowheads="1"/>
            </p:cNvSpPr>
            <p:nvPr/>
          </p:nvSpPr>
          <p:spPr bwMode="auto">
            <a:xfrm>
              <a:off x="2245" y="3585"/>
              <a:ext cx="19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a:latin typeface="Times New Roman" panose="02020603050405020304" pitchFamily="18" charset="0"/>
                </a:rPr>
                <a:t>燃气轮机最大功</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960D0999-200E-41E6-BA75-E876818D21CD}"/>
              </a:ext>
            </a:extLst>
          </p:cNvPr>
          <p:cNvSpPr>
            <a:spLocks noGrp="1" noChangeArrowheads="1"/>
          </p:cNvSpPr>
          <p:nvPr>
            <p:ph type="title"/>
          </p:nvPr>
        </p:nvSpPr>
        <p:spPr>
          <a:xfrm>
            <a:off x="685800" y="258763"/>
            <a:ext cx="7772400" cy="701675"/>
          </a:xfrm>
        </p:spPr>
        <p:txBody>
          <a:bodyPr/>
          <a:lstStyle/>
          <a:p>
            <a:pPr eaLnBrk="1" hangingPunct="1"/>
            <a:r>
              <a:rPr lang="zh-CN" altLang="en-US" sz="4000" b="1">
                <a:ea typeface="楷体_GB2312" pitchFamily="49" charset="-122"/>
              </a:rPr>
              <a:t>稳定流动工质的焓</a:t>
            </a:r>
            <a:r>
              <a:rPr lang="en-US" altLang="zh-CN" sz="4000" b="1" i="1">
                <a:latin typeface="Times New Roman" panose="02020603050405020304" pitchFamily="18" charset="0"/>
                <a:ea typeface="楷体_GB2312" pitchFamily="49" charset="-122"/>
              </a:rPr>
              <a:t>Ex</a:t>
            </a:r>
            <a:r>
              <a:rPr kumimoji="1" lang="zh-CN" altLang="en-US" sz="4000" b="1">
                <a:latin typeface="Times New Roman" panose="02020603050405020304" pitchFamily="18" charset="0"/>
                <a:ea typeface="楷体_GB2312" pitchFamily="49" charset="-122"/>
              </a:rPr>
              <a:t>举例</a:t>
            </a:r>
          </a:p>
        </p:txBody>
      </p:sp>
      <p:graphicFrame>
        <p:nvGraphicFramePr>
          <p:cNvPr id="513031" name="Object 7">
            <a:extLst>
              <a:ext uri="{FF2B5EF4-FFF2-40B4-BE49-F238E27FC236}">
                <a16:creationId xmlns:a16="http://schemas.microsoft.com/office/drawing/2014/main" id="{0E7A2848-2A6C-4133-967C-CBCA24534F56}"/>
              </a:ext>
            </a:extLst>
          </p:cNvPr>
          <p:cNvGraphicFramePr>
            <a:graphicFrameLocks noChangeAspect="1"/>
          </p:cNvGraphicFramePr>
          <p:nvPr/>
        </p:nvGraphicFramePr>
        <p:xfrm>
          <a:off x="762000" y="5229225"/>
          <a:ext cx="5175250" cy="617538"/>
        </p:xfrm>
        <a:graphic>
          <a:graphicData uri="http://schemas.openxmlformats.org/presentationml/2006/ole">
            <mc:AlternateContent xmlns:mc="http://schemas.openxmlformats.org/markup-compatibility/2006">
              <mc:Choice xmlns:v="urn:schemas-microsoft-com:vml" Requires="v">
                <p:oleObj spid="_x0000_s188510" name="Equation" r:id="rId4" imgW="1873116" imgH="196759" progId="Equation.DSMT4">
                  <p:embed/>
                </p:oleObj>
              </mc:Choice>
              <mc:Fallback>
                <p:oleObj name="Equation" r:id="rId4" imgW="1873116" imgH="196759"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229225"/>
                        <a:ext cx="5175250" cy="617538"/>
                      </a:xfrm>
                      <a:prstGeom prst="rect">
                        <a:avLst/>
                      </a:prstGeom>
                      <a:solidFill>
                        <a:srgbClr val="FFCC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33" name="Object 9">
            <a:extLst>
              <a:ext uri="{FF2B5EF4-FFF2-40B4-BE49-F238E27FC236}">
                <a16:creationId xmlns:a16="http://schemas.microsoft.com/office/drawing/2014/main" id="{ABFD5E38-90CD-4D1D-978B-31E78B9859D4}"/>
              </a:ext>
            </a:extLst>
          </p:cNvPr>
          <p:cNvGraphicFramePr>
            <a:graphicFrameLocks noChangeAspect="1"/>
          </p:cNvGraphicFramePr>
          <p:nvPr/>
        </p:nvGraphicFramePr>
        <p:xfrm>
          <a:off x="422275" y="1143000"/>
          <a:ext cx="4576763" cy="682625"/>
        </p:xfrm>
        <a:graphic>
          <a:graphicData uri="http://schemas.openxmlformats.org/presentationml/2006/ole">
            <mc:AlternateContent xmlns:mc="http://schemas.openxmlformats.org/markup-compatibility/2006">
              <mc:Choice xmlns:v="urn:schemas-microsoft-com:vml" Requires="v">
                <p:oleObj spid="_x0000_s188511" name="Equation" r:id="rId6" imgW="1644797" imgH="222069" progId="Equation.DSMT4">
                  <p:embed/>
                </p:oleObj>
              </mc:Choice>
              <mc:Fallback>
                <p:oleObj name="Equation" r:id="rId6" imgW="1644797" imgH="222069"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275" y="1143000"/>
                        <a:ext cx="4576763" cy="682625"/>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34" name="Object 10">
            <a:extLst>
              <a:ext uri="{FF2B5EF4-FFF2-40B4-BE49-F238E27FC236}">
                <a16:creationId xmlns:a16="http://schemas.microsoft.com/office/drawing/2014/main" id="{6D9F7A4F-F222-4B53-8C3C-D93660D6DB01}"/>
              </a:ext>
            </a:extLst>
          </p:cNvPr>
          <p:cNvGraphicFramePr>
            <a:graphicFrameLocks noChangeAspect="1"/>
          </p:cNvGraphicFramePr>
          <p:nvPr/>
        </p:nvGraphicFramePr>
        <p:xfrm>
          <a:off x="676275" y="1828800"/>
          <a:ext cx="8391525" cy="1296988"/>
        </p:xfrm>
        <a:graphic>
          <a:graphicData uri="http://schemas.openxmlformats.org/presentationml/2006/ole">
            <mc:AlternateContent xmlns:mc="http://schemas.openxmlformats.org/markup-compatibility/2006">
              <mc:Choice xmlns:v="urn:schemas-microsoft-com:vml" Requires="v">
                <p:oleObj spid="_x0000_s188512" name="Equation" r:id="rId8" imgW="3041669" imgH="450669" progId="Equation.DSMT4">
                  <p:embed/>
                </p:oleObj>
              </mc:Choice>
              <mc:Fallback>
                <p:oleObj name="Equation" r:id="rId8" imgW="3041669" imgH="450669"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275" y="1828800"/>
                        <a:ext cx="8391525" cy="1296988"/>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35" name="Object 11">
            <a:extLst>
              <a:ext uri="{FF2B5EF4-FFF2-40B4-BE49-F238E27FC236}">
                <a16:creationId xmlns:a16="http://schemas.microsoft.com/office/drawing/2014/main" id="{41CA9B3B-1790-4DF9-ABB9-0B1203BB7A86}"/>
              </a:ext>
            </a:extLst>
          </p:cNvPr>
          <p:cNvGraphicFramePr>
            <a:graphicFrameLocks noChangeAspect="1"/>
          </p:cNvGraphicFramePr>
          <p:nvPr/>
        </p:nvGraphicFramePr>
        <p:xfrm>
          <a:off x="446088" y="3200400"/>
          <a:ext cx="4681537" cy="682625"/>
        </p:xfrm>
        <a:graphic>
          <a:graphicData uri="http://schemas.openxmlformats.org/presentationml/2006/ole">
            <mc:AlternateContent xmlns:mc="http://schemas.openxmlformats.org/markup-compatibility/2006">
              <mc:Choice xmlns:v="urn:schemas-microsoft-com:vml" Requires="v">
                <p:oleObj spid="_x0000_s188513" name="Equation" r:id="rId10" imgW="1682782" imgH="222069" progId="Equation.DSMT4">
                  <p:embed/>
                </p:oleObj>
              </mc:Choice>
              <mc:Fallback>
                <p:oleObj name="Equation" r:id="rId10" imgW="1682782" imgH="222069"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088" y="3200400"/>
                        <a:ext cx="4681537" cy="682625"/>
                      </a:xfrm>
                      <a:prstGeom prst="rect">
                        <a:avLst/>
                      </a:prstGeom>
                      <a:solidFill>
                        <a:srgbClr val="66FFCC"/>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36" name="Object 12">
            <a:extLst>
              <a:ext uri="{FF2B5EF4-FFF2-40B4-BE49-F238E27FC236}">
                <a16:creationId xmlns:a16="http://schemas.microsoft.com/office/drawing/2014/main" id="{EA58AB25-F6E0-4D45-AE2C-4E714A81A4F1}"/>
              </a:ext>
            </a:extLst>
          </p:cNvPr>
          <p:cNvGraphicFramePr>
            <a:graphicFrameLocks noChangeAspect="1"/>
          </p:cNvGraphicFramePr>
          <p:nvPr/>
        </p:nvGraphicFramePr>
        <p:xfrm>
          <a:off x="752475" y="3886200"/>
          <a:ext cx="8391525" cy="1296988"/>
        </p:xfrm>
        <a:graphic>
          <a:graphicData uri="http://schemas.openxmlformats.org/presentationml/2006/ole">
            <mc:AlternateContent xmlns:mc="http://schemas.openxmlformats.org/markup-compatibility/2006">
              <mc:Choice xmlns:v="urn:schemas-microsoft-com:vml" Requires="v">
                <p:oleObj spid="_x0000_s188514" name="Equation" r:id="rId12" imgW="3041669" imgH="450669" progId="Equation.DSMT4">
                  <p:embed/>
                </p:oleObj>
              </mc:Choice>
              <mc:Fallback>
                <p:oleObj name="Equation" r:id="rId12" imgW="3041669" imgH="450669"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475" y="3886200"/>
                        <a:ext cx="8391525" cy="1296988"/>
                      </a:xfrm>
                      <a:prstGeom prst="rect">
                        <a:avLst/>
                      </a:prstGeom>
                      <a:solidFill>
                        <a:srgbClr val="66FFCC"/>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037" name="Rectangle 13">
            <a:extLst>
              <a:ext uri="{FF2B5EF4-FFF2-40B4-BE49-F238E27FC236}">
                <a16:creationId xmlns:a16="http://schemas.microsoft.com/office/drawing/2014/main" id="{F78913D2-2B6A-4EC8-A54E-24BB6821EC56}"/>
              </a:ext>
            </a:extLst>
          </p:cNvPr>
          <p:cNvSpPr>
            <a:spLocks noChangeArrowheads="1"/>
          </p:cNvSpPr>
          <p:nvPr/>
        </p:nvSpPr>
        <p:spPr bwMode="auto">
          <a:xfrm>
            <a:off x="6402388" y="5229225"/>
            <a:ext cx="1555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latin typeface="Times New Roman" panose="02020603050405020304" pitchFamily="18" charset="0"/>
              </a:rPr>
              <a:t>可逆功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13033"/>
                                        </p:tgtEl>
                                        <p:attrNameLst>
                                          <p:attrName>style.visibility</p:attrName>
                                        </p:attrNameLst>
                                      </p:cBhvr>
                                      <p:to>
                                        <p:strVal val="visible"/>
                                      </p:to>
                                    </p:set>
                                    <p:anim calcmode="lin" valueType="num">
                                      <p:cBhvr additive="base">
                                        <p:cTn id="7" dur="500" fill="hold"/>
                                        <p:tgtEl>
                                          <p:spTgt spid="513033"/>
                                        </p:tgtEl>
                                        <p:attrNameLst>
                                          <p:attrName>ppt_x</p:attrName>
                                        </p:attrNameLst>
                                      </p:cBhvr>
                                      <p:tavLst>
                                        <p:tav tm="0">
                                          <p:val>
                                            <p:strVal val="0-#ppt_w/2"/>
                                          </p:val>
                                        </p:tav>
                                        <p:tav tm="100000">
                                          <p:val>
                                            <p:strVal val="#ppt_x"/>
                                          </p:val>
                                        </p:tav>
                                      </p:tavLst>
                                    </p:anim>
                                    <p:anim calcmode="lin" valueType="num">
                                      <p:cBhvr additive="base">
                                        <p:cTn id="8" dur="500" fill="hold"/>
                                        <p:tgtEl>
                                          <p:spTgt spid="5130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13034"/>
                                        </p:tgtEl>
                                        <p:attrNameLst>
                                          <p:attrName>style.visibility</p:attrName>
                                        </p:attrNameLst>
                                      </p:cBhvr>
                                      <p:to>
                                        <p:strVal val="visible"/>
                                      </p:to>
                                    </p:set>
                                    <p:anim calcmode="lin" valueType="num">
                                      <p:cBhvr additive="base">
                                        <p:cTn id="13" dur="500" fill="hold"/>
                                        <p:tgtEl>
                                          <p:spTgt spid="513034"/>
                                        </p:tgtEl>
                                        <p:attrNameLst>
                                          <p:attrName>ppt_x</p:attrName>
                                        </p:attrNameLst>
                                      </p:cBhvr>
                                      <p:tavLst>
                                        <p:tav tm="0">
                                          <p:val>
                                            <p:strVal val="0-#ppt_w/2"/>
                                          </p:val>
                                        </p:tav>
                                        <p:tav tm="100000">
                                          <p:val>
                                            <p:strVal val="#ppt_x"/>
                                          </p:val>
                                        </p:tav>
                                      </p:tavLst>
                                    </p:anim>
                                    <p:anim calcmode="lin" valueType="num">
                                      <p:cBhvr additive="base">
                                        <p:cTn id="14" dur="500" fill="hold"/>
                                        <p:tgtEl>
                                          <p:spTgt spid="51303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13035"/>
                                        </p:tgtEl>
                                        <p:attrNameLst>
                                          <p:attrName>style.visibility</p:attrName>
                                        </p:attrNameLst>
                                      </p:cBhvr>
                                      <p:to>
                                        <p:strVal val="visible"/>
                                      </p:to>
                                    </p:set>
                                    <p:anim calcmode="lin" valueType="num">
                                      <p:cBhvr additive="base">
                                        <p:cTn id="19" dur="500" fill="hold"/>
                                        <p:tgtEl>
                                          <p:spTgt spid="513035"/>
                                        </p:tgtEl>
                                        <p:attrNameLst>
                                          <p:attrName>ppt_x</p:attrName>
                                        </p:attrNameLst>
                                      </p:cBhvr>
                                      <p:tavLst>
                                        <p:tav tm="0">
                                          <p:val>
                                            <p:strVal val="0-#ppt_w/2"/>
                                          </p:val>
                                        </p:tav>
                                        <p:tav tm="100000">
                                          <p:val>
                                            <p:strVal val="#ppt_x"/>
                                          </p:val>
                                        </p:tav>
                                      </p:tavLst>
                                    </p:anim>
                                    <p:anim calcmode="lin" valueType="num">
                                      <p:cBhvr additive="base">
                                        <p:cTn id="20" dur="500" fill="hold"/>
                                        <p:tgtEl>
                                          <p:spTgt spid="51303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13036"/>
                                        </p:tgtEl>
                                        <p:attrNameLst>
                                          <p:attrName>style.visibility</p:attrName>
                                        </p:attrNameLst>
                                      </p:cBhvr>
                                      <p:to>
                                        <p:strVal val="visible"/>
                                      </p:to>
                                    </p:set>
                                    <p:anim calcmode="lin" valueType="num">
                                      <p:cBhvr additive="base">
                                        <p:cTn id="25" dur="500" fill="hold"/>
                                        <p:tgtEl>
                                          <p:spTgt spid="513036"/>
                                        </p:tgtEl>
                                        <p:attrNameLst>
                                          <p:attrName>ppt_x</p:attrName>
                                        </p:attrNameLst>
                                      </p:cBhvr>
                                      <p:tavLst>
                                        <p:tav tm="0">
                                          <p:val>
                                            <p:strVal val="0-#ppt_w/2"/>
                                          </p:val>
                                        </p:tav>
                                        <p:tav tm="100000">
                                          <p:val>
                                            <p:strVal val="#ppt_x"/>
                                          </p:val>
                                        </p:tav>
                                      </p:tavLst>
                                    </p:anim>
                                    <p:anim calcmode="lin" valueType="num">
                                      <p:cBhvr additive="base">
                                        <p:cTn id="26" dur="500" fill="hold"/>
                                        <p:tgtEl>
                                          <p:spTgt spid="51303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513031"/>
                                        </p:tgtEl>
                                        <p:attrNameLst>
                                          <p:attrName>style.visibility</p:attrName>
                                        </p:attrNameLst>
                                      </p:cBhvr>
                                      <p:to>
                                        <p:strVal val="visible"/>
                                      </p:to>
                                    </p:set>
                                    <p:anim calcmode="lin" valueType="num">
                                      <p:cBhvr additive="base">
                                        <p:cTn id="31" dur="500" fill="hold"/>
                                        <p:tgtEl>
                                          <p:spTgt spid="513031"/>
                                        </p:tgtEl>
                                        <p:attrNameLst>
                                          <p:attrName>ppt_x</p:attrName>
                                        </p:attrNameLst>
                                      </p:cBhvr>
                                      <p:tavLst>
                                        <p:tav tm="0">
                                          <p:val>
                                            <p:strVal val="0-#ppt_w/2"/>
                                          </p:val>
                                        </p:tav>
                                        <p:tav tm="100000">
                                          <p:val>
                                            <p:strVal val="#ppt_x"/>
                                          </p:val>
                                        </p:tav>
                                      </p:tavLst>
                                    </p:anim>
                                    <p:anim calcmode="lin" valueType="num">
                                      <p:cBhvr additive="base">
                                        <p:cTn id="32" dur="500" fill="hold"/>
                                        <p:tgtEl>
                                          <p:spTgt spid="51303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13037"/>
                                        </p:tgtEl>
                                        <p:attrNameLst>
                                          <p:attrName>style.visibility</p:attrName>
                                        </p:attrNameLst>
                                      </p:cBhvr>
                                      <p:to>
                                        <p:strVal val="visible"/>
                                      </p:to>
                                    </p:set>
                                    <p:anim calcmode="lin" valueType="num">
                                      <p:cBhvr additive="base">
                                        <p:cTn id="37" dur="500" fill="hold"/>
                                        <p:tgtEl>
                                          <p:spTgt spid="513037"/>
                                        </p:tgtEl>
                                        <p:attrNameLst>
                                          <p:attrName>ppt_x</p:attrName>
                                        </p:attrNameLst>
                                      </p:cBhvr>
                                      <p:tavLst>
                                        <p:tav tm="0">
                                          <p:val>
                                            <p:strVal val="1+#ppt_w/2"/>
                                          </p:val>
                                        </p:tav>
                                        <p:tav tm="100000">
                                          <p:val>
                                            <p:strVal val="#ppt_x"/>
                                          </p:val>
                                        </p:tav>
                                      </p:tavLst>
                                    </p:anim>
                                    <p:anim calcmode="lin" valueType="num">
                                      <p:cBhvr additive="base">
                                        <p:cTn id="38" dur="500" fill="hold"/>
                                        <p:tgtEl>
                                          <p:spTgt spid="5130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3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3055CB9F-EA9E-46DC-A663-7E80965F7859}"/>
              </a:ext>
            </a:extLst>
          </p:cNvPr>
          <p:cNvSpPr>
            <a:spLocks noGrp="1" noChangeArrowheads="1"/>
          </p:cNvSpPr>
          <p:nvPr>
            <p:ph type="title"/>
          </p:nvPr>
        </p:nvSpPr>
        <p:spPr>
          <a:xfrm>
            <a:off x="685800" y="76200"/>
            <a:ext cx="7772400" cy="701675"/>
          </a:xfrm>
        </p:spPr>
        <p:txBody>
          <a:bodyPr/>
          <a:lstStyle/>
          <a:p>
            <a:pPr eaLnBrk="1" hangingPunct="1"/>
            <a:r>
              <a:rPr lang="en-US" altLang="zh-CN" sz="4000" b="1" i="1">
                <a:latin typeface="Times New Roman" panose="02020603050405020304" pitchFamily="18" charset="0"/>
                <a:ea typeface="楷体_GB2312" pitchFamily="49" charset="-122"/>
              </a:rPr>
              <a:t>Ex</a:t>
            </a:r>
            <a:r>
              <a:rPr lang="zh-CN" altLang="en-US" sz="4000" b="1">
                <a:latin typeface="Times New Roman" panose="02020603050405020304" pitchFamily="18" charset="0"/>
                <a:ea typeface="楷体_GB2312" pitchFamily="49" charset="-122"/>
              </a:rPr>
              <a:t>平衡、 </a:t>
            </a:r>
            <a:r>
              <a:rPr lang="en-US" altLang="zh-CN" sz="4000" b="1" i="1">
                <a:latin typeface="Times New Roman" panose="02020603050405020304" pitchFamily="18" charset="0"/>
                <a:ea typeface="楷体_GB2312" pitchFamily="49" charset="-122"/>
              </a:rPr>
              <a:t>Ex</a:t>
            </a:r>
            <a:r>
              <a:rPr lang="zh-CN" altLang="en-US" sz="4000" b="1">
                <a:latin typeface="Times New Roman" panose="02020603050405020304" pitchFamily="18" charset="0"/>
                <a:ea typeface="楷体_GB2312" pitchFamily="49" charset="-122"/>
              </a:rPr>
              <a:t>效率、 </a:t>
            </a:r>
            <a:r>
              <a:rPr lang="en-US" altLang="zh-CN" sz="4000" b="1" i="1">
                <a:latin typeface="Times New Roman" panose="02020603050405020304" pitchFamily="18" charset="0"/>
                <a:ea typeface="楷体_GB2312" pitchFamily="49" charset="-122"/>
              </a:rPr>
              <a:t>Ex</a:t>
            </a:r>
            <a:r>
              <a:rPr lang="zh-CN" altLang="en-US" sz="4000" b="1">
                <a:latin typeface="Times New Roman" panose="02020603050405020304" pitchFamily="18" charset="0"/>
                <a:ea typeface="楷体_GB2312" pitchFamily="49" charset="-122"/>
              </a:rPr>
              <a:t>损失</a:t>
            </a:r>
            <a:endParaRPr kumimoji="1" lang="zh-CN" altLang="en-US" sz="4000" b="1">
              <a:latin typeface="Times New Roman" panose="02020603050405020304" pitchFamily="18" charset="0"/>
              <a:ea typeface="楷体_GB2312" pitchFamily="49" charset="-122"/>
            </a:endParaRPr>
          </a:p>
        </p:txBody>
      </p:sp>
      <p:graphicFrame>
        <p:nvGraphicFramePr>
          <p:cNvPr id="515078" name="Object 6">
            <a:extLst>
              <a:ext uri="{FF2B5EF4-FFF2-40B4-BE49-F238E27FC236}">
                <a16:creationId xmlns:a16="http://schemas.microsoft.com/office/drawing/2014/main" id="{3DDB90C1-6B30-47CE-A728-E735824EB762}"/>
              </a:ext>
            </a:extLst>
          </p:cNvPr>
          <p:cNvGraphicFramePr>
            <a:graphicFrameLocks noChangeAspect="1"/>
          </p:cNvGraphicFramePr>
          <p:nvPr/>
        </p:nvGraphicFramePr>
        <p:xfrm>
          <a:off x="2590800" y="1997075"/>
          <a:ext cx="3606800" cy="1127125"/>
        </p:xfrm>
        <a:graphic>
          <a:graphicData uri="http://schemas.openxmlformats.org/presentationml/2006/ole">
            <mc:AlternateContent xmlns:mc="http://schemas.openxmlformats.org/markup-compatibility/2006">
              <mc:Choice xmlns:v="urn:schemas-microsoft-com:vml" Requires="v">
                <p:oleObj spid="_x0000_s190589" name="Equation" r:id="rId4" imgW="1289044" imgH="387395" progId="Equation.DSMT4">
                  <p:embed/>
                </p:oleObj>
              </mc:Choice>
              <mc:Fallback>
                <p:oleObj name="Equation" r:id="rId4" imgW="1289044" imgH="387395"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997075"/>
                        <a:ext cx="3606800" cy="1127125"/>
                      </a:xfrm>
                      <a:prstGeom prst="rect">
                        <a:avLst/>
                      </a:prstGeom>
                      <a:solidFill>
                        <a:srgbClr val="66FFCC"/>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5081" name="Rectangle 9">
            <a:extLst>
              <a:ext uri="{FF2B5EF4-FFF2-40B4-BE49-F238E27FC236}">
                <a16:creationId xmlns:a16="http://schemas.microsoft.com/office/drawing/2014/main" id="{9912F256-347F-42D4-8EAC-F285C168D3B7}"/>
              </a:ext>
            </a:extLst>
          </p:cNvPr>
          <p:cNvSpPr>
            <a:spLocks noChangeArrowheads="1"/>
          </p:cNvSpPr>
          <p:nvPr/>
        </p:nvSpPr>
        <p:spPr bwMode="auto">
          <a:xfrm>
            <a:off x="457200" y="2193925"/>
            <a:ext cx="20272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000" i="1">
                <a:solidFill>
                  <a:schemeClr val="tx2"/>
                </a:solidFill>
                <a:latin typeface="Times New Roman" panose="02020603050405020304" pitchFamily="18" charset="0"/>
                <a:ea typeface="楷体_GB2312" pitchFamily="49" charset="-122"/>
              </a:rPr>
              <a:t>Ex</a:t>
            </a:r>
            <a:r>
              <a:rPr kumimoji="0" lang="zh-CN" altLang="en-US" sz="4000">
                <a:solidFill>
                  <a:schemeClr val="tx2"/>
                </a:solidFill>
                <a:latin typeface="Times New Roman" panose="02020603050405020304" pitchFamily="18" charset="0"/>
                <a:ea typeface="楷体_GB2312" pitchFamily="49" charset="-122"/>
              </a:rPr>
              <a:t>效率</a:t>
            </a:r>
          </a:p>
        </p:txBody>
      </p:sp>
      <p:sp>
        <p:nvSpPr>
          <p:cNvPr id="515082" name="Rectangle 10">
            <a:extLst>
              <a:ext uri="{FF2B5EF4-FFF2-40B4-BE49-F238E27FC236}">
                <a16:creationId xmlns:a16="http://schemas.microsoft.com/office/drawing/2014/main" id="{D3538A61-7041-4100-A803-E46E8FF584C4}"/>
              </a:ext>
            </a:extLst>
          </p:cNvPr>
          <p:cNvSpPr>
            <a:spLocks noChangeArrowheads="1"/>
          </p:cNvSpPr>
          <p:nvPr/>
        </p:nvSpPr>
        <p:spPr bwMode="auto">
          <a:xfrm>
            <a:off x="414338" y="1295400"/>
            <a:ext cx="21415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000" i="1">
                <a:solidFill>
                  <a:schemeClr val="tx2"/>
                </a:solidFill>
                <a:latin typeface="Times New Roman" panose="02020603050405020304" pitchFamily="18" charset="0"/>
                <a:ea typeface="楷体_GB2312" pitchFamily="49" charset="-122"/>
              </a:rPr>
              <a:t>Ex</a:t>
            </a:r>
            <a:r>
              <a:rPr kumimoji="0" lang="zh-CN" altLang="en-US" sz="4000">
                <a:solidFill>
                  <a:schemeClr val="tx2"/>
                </a:solidFill>
                <a:latin typeface="Times New Roman" panose="02020603050405020304" pitchFamily="18" charset="0"/>
                <a:ea typeface="楷体_GB2312" pitchFamily="49" charset="-122"/>
              </a:rPr>
              <a:t>平衡</a:t>
            </a:r>
          </a:p>
        </p:txBody>
      </p:sp>
      <p:sp>
        <p:nvSpPr>
          <p:cNvPr id="515083" name="Rectangle 11">
            <a:extLst>
              <a:ext uri="{FF2B5EF4-FFF2-40B4-BE49-F238E27FC236}">
                <a16:creationId xmlns:a16="http://schemas.microsoft.com/office/drawing/2014/main" id="{6262DCE6-BDD8-49A4-97A5-180D42A5AB48}"/>
              </a:ext>
            </a:extLst>
          </p:cNvPr>
          <p:cNvSpPr>
            <a:spLocks noChangeArrowheads="1"/>
          </p:cNvSpPr>
          <p:nvPr/>
        </p:nvSpPr>
        <p:spPr bwMode="auto">
          <a:xfrm>
            <a:off x="457200" y="3309938"/>
            <a:ext cx="23860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latin typeface="Times New Roman" panose="02020603050405020304" pitchFamily="18" charset="0"/>
              </a:rPr>
              <a:t>动力装置</a:t>
            </a:r>
          </a:p>
        </p:txBody>
      </p:sp>
      <p:graphicFrame>
        <p:nvGraphicFramePr>
          <p:cNvPr id="515084" name="Object 12">
            <a:extLst>
              <a:ext uri="{FF2B5EF4-FFF2-40B4-BE49-F238E27FC236}">
                <a16:creationId xmlns:a16="http://schemas.microsoft.com/office/drawing/2014/main" id="{2A25C86C-7736-457F-BF29-A5ED76C73E0C}"/>
              </a:ext>
            </a:extLst>
          </p:cNvPr>
          <p:cNvGraphicFramePr>
            <a:graphicFrameLocks noChangeAspect="1"/>
          </p:cNvGraphicFramePr>
          <p:nvPr/>
        </p:nvGraphicFramePr>
        <p:xfrm>
          <a:off x="2627313" y="3141663"/>
          <a:ext cx="2947987" cy="1160462"/>
        </p:xfrm>
        <a:graphic>
          <a:graphicData uri="http://schemas.openxmlformats.org/presentationml/2006/ole">
            <mc:AlternateContent xmlns:mc="http://schemas.openxmlformats.org/markup-compatibility/2006">
              <mc:Choice xmlns:v="urn:schemas-microsoft-com:vml" Requires="v">
                <p:oleObj spid="_x0000_s190590" name="Equation" r:id="rId6" imgW="1047654" imgH="400050" progId="Equation.DSMT4">
                  <p:embed/>
                </p:oleObj>
              </mc:Choice>
              <mc:Fallback>
                <p:oleObj name="Equation" r:id="rId6" imgW="1047654" imgH="40005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313" y="3141663"/>
                        <a:ext cx="2947987" cy="1160462"/>
                      </a:xfrm>
                      <a:prstGeom prst="rect">
                        <a:avLst/>
                      </a:prstGeom>
                      <a:solidFill>
                        <a:srgbClr val="66FFCC"/>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5085" name="Object 13">
            <a:extLst>
              <a:ext uri="{FF2B5EF4-FFF2-40B4-BE49-F238E27FC236}">
                <a16:creationId xmlns:a16="http://schemas.microsoft.com/office/drawing/2014/main" id="{D931710B-F743-4FD0-A3F6-79F39C576956}"/>
              </a:ext>
            </a:extLst>
          </p:cNvPr>
          <p:cNvGraphicFramePr>
            <a:graphicFrameLocks noChangeAspect="1"/>
          </p:cNvGraphicFramePr>
          <p:nvPr/>
        </p:nvGraphicFramePr>
        <p:xfrm>
          <a:off x="6602413" y="3141663"/>
          <a:ext cx="1630362" cy="1160462"/>
        </p:xfrm>
        <a:graphic>
          <a:graphicData uri="http://schemas.openxmlformats.org/presentationml/2006/ole">
            <mc:AlternateContent xmlns:mc="http://schemas.openxmlformats.org/markup-compatibility/2006">
              <mc:Choice xmlns:v="urn:schemas-microsoft-com:vml" Requires="v">
                <p:oleObj spid="_x0000_s190591" name="Equation" r:id="rId8" imgW="565284" imgH="400050" progId="Equation.DSMT4">
                  <p:embed/>
                </p:oleObj>
              </mc:Choice>
              <mc:Fallback>
                <p:oleObj name="Equation" r:id="rId8" imgW="565284" imgH="40005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2413" y="3141663"/>
                        <a:ext cx="1630362" cy="1160462"/>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5086" name="Rectangle 14">
            <a:extLst>
              <a:ext uri="{FF2B5EF4-FFF2-40B4-BE49-F238E27FC236}">
                <a16:creationId xmlns:a16="http://schemas.microsoft.com/office/drawing/2014/main" id="{5E58CEFB-2336-4334-8E4C-8A747B03118E}"/>
              </a:ext>
            </a:extLst>
          </p:cNvPr>
          <p:cNvSpPr>
            <a:spLocks noChangeArrowheads="1"/>
          </p:cNvSpPr>
          <p:nvPr/>
        </p:nvSpPr>
        <p:spPr bwMode="auto">
          <a:xfrm>
            <a:off x="457200" y="4462463"/>
            <a:ext cx="23860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latin typeface="Times New Roman" panose="02020603050405020304" pitchFamily="18" charset="0"/>
              </a:rPr>
              <a:t>耗功装置</a:t>
            </a:r>
          </a:p>
        </p:txBody>
      </p:sp>
      <p:graphicFrame>
        <p:nvGraphicFramePr>
          <p:cNvPr id="515087" name="Object 15">
            <a:extLst>
              <a:ext uri="{FF2B5EF4-FFF2-40B4-BE49-F238E27FC236}">
                <a16:creationId xmlns:a16="http://schemas.microsoft.com/office/drawing/2014/main" id="{9DC0667C-36AB-4CA8-B2A9-437C5A56224B}"/>
              </a:ext>
            </a:extLst>
          </p:cNvPr>
          <p:cNvGraphicFramePr>
            <a:graphicFrameLocks noChangeAspect="1"/>
          </p:cNvGraphicFramePr>
          <p:nvPr/>
        </p:nvGraphicFramePr>
        <p:xfrm>
          <a:off x="2627313" y="4292600"/>
          <a:ext cx="2947987" cy="1058863"/>
        </p:xfrm>
        <a:graphic>
          <a:graphicData uri="http://schemas.openxmlformats.org/presentationml/2006/ole">
            <mc:AlternateContent xmlns:mc="http://schemas.openxmlformats.org/markup-compatibility/2006">
              <mc:Choice xmlns:v="urn:schemas-microsoft-com:vml" Requires="v">
                <p:oleObj spid="_x0000_s190592" name="Equation" r:id="rId10" imgW="1047654" imgH="362086" progId="Equation.DSMT4">
                  <p:embed/>
                </p:oleObj>
              </mc:Choice>
              <mc:Fallback>
                <p:oleObj name="Equation" r:id="rId10" imgW="1047654" imgH="362086"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7313" y="4292600"/>
                        <a:ext cx="2947987" cy="1058863"/>
                      </a:xfrm>
                      <a:prstGeom prst="rect">
                        <a:avLst/>
                      </a:prstGeom>
                      <a:solidFill>
                        <a:srgbClr val="66FFCC"/>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5088" name="Rectangle 16">
            <a:extLst>
              <a:ext uri="{FF2B5EF4-FFF2-40B4-BE49-F238E27FC236}">
                <a16:creationId xmlns:a16="http://schemas.microsoft.com/office/drawing/2014/main" id="{4D7054B6-C905-4098-9BEF-07EF9377EB3D}"/>
              </a:ext>
            </a:extLst>
          </p:cNvPr>
          <p:cNvSpPr>
            <a:spLocks noChangeArrowheads="1"/>
          </p:cNvSpPr>
          <p:nvPr/>
        </p:nvSpPr>
        <p:spPr bwMode="auto">
          <a:xfrm>
            <a:off x="457200" y="5516563"/>
            <a:ext cx="23860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latin typeface="Times New Roman" panose="02020603050405020304" pitchFamily="18" charset="0"/>
              </a:rPr>
              <a:t>换热设备</a:t>
            </a:r>
          </a:p>
        </p:txBody>
      </p:sp>
      <p:graphicFrame>
        <p:nvGraphicFramePr>
          <p:cNvPr id="515089" name="Object 17">
            <a:extLst>
              <a:ext uri="{FF2B5EF4-FFF2-40B4-BE49-F238E27FC236}">
                <a16:creationId xmlns:a16="http://schemas.microsoft.com/office/drawing/2014/main" id="{CB80E074-3EF4-44FF-9EE0-BAA8C34D0A10}"/>
              </a:ext>
            </a:extLst>
          </p:cNvPr>
          <p:cNvGraphicFramePr>
            <a:graphicFrameLocks noChangeAspect="1"/>
          </p:cNvGraphicFramePr>
          <p:nvPr/>
        </p:nvGraphicFramePr>
        <p:xfrm>
          <a:off x="2627313" y="5300663"/>
          <a:ext cx="4022725" cy="1128712"/>
        </p:xfrm>
        <a:graphic>
          <a:graphicData uri="http://schemas.openxmlformats.org/presentationml/2006/ole">
            <mc:AlternateContent xmlns:mc="http://schemas.openxmlformats.org/markup-compatibility/2006">
              <mc:Choice xmlns:v="urn:schemas-microsoft-com:vml" Requires="v">
                <p:oleObj spid="_x0000_s190593" name="Equation" r:id="rId12" imgW="1441393" imgH="387395" progId="Equation.DSMT4">
                  <p:embed/>
                </p:oleObj>
              </mc:Choice>
              <mc:Fallback>
                <p:oleObj name="Equation" r:id="rId12" imgW="1441393" imgH="387395" progId="Equation.DSMT4">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7313" y="5300663"/>
                        <a:ext cx="4022725" cy="1128712"/>
                      </a:xfrm>
                      <a:prstGeom prst="rect">
                        <a:avLst/>
                      </a:prstGeom>
                      <a:solidFill>
                        <a:srgbClr val="66FFCC"/>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5090" name="Rectangle 18">
            <a:extLst>
              <a:ext uri="{FF2B5EF4-FFF2-40B4-BE49-F238E27FC236}">
                <a16:creationId xmlns:a16="http://schemas.microsoft.com/office/drawing/2014/main" id="{404CDA9B-05EB-48BC-B072-D857D930F107}"/>
              </a:ext>
            </a:extLst>
          </p:cNvPr>
          <p:cNvSpPr>
            <a:spLocks noChangeArrowheads="1"/>
          </p:cNvSpPr>
          <p:nvPr/>
        </p:nvSpPr>
        <p:spPr bwMode="auto">
          <a:xfrm>
            <a:off x="6934200" y="5589588"/>
            <a:ext cx="1741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latin typeface="Times New Roman" panose="02020603050405020304" pitchFamily="18" charset="0"/>
              </a:rPr>
              <a:t>加热</a:t>
            </a:r>
          </a:p>
        </p:txBody>
      </p:sp>
      <p:sp>
        <p:nvSpPr>
          <p:cNvPr id="190478" name="Rectangle 21">
            <a:extLst>
              <a:ext uri="{FF2B5EF4-FFF2-40B4-BE49-F238E27FC236}">
                <a16:creationId xmlns:a16="http://schemas.microsoft.com/office/drawing/2014/main" id="{402AB36E-2087-4F95-B656-B636BB0E77D4}"/>
              </a:ext>
            </a:extLst>
          </p:cNvPr>
          <p:cNvSpPr>
            <a:spLocks noChangeArrowheads="1"/>
          </p:cNvSpPr>
          <p:nvPr/>
        </p:nvSpPr>
        <p:spPr bwMode="auto">
          <a:xfrm>
            <a:off x="0" y="563563"/>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Tx/>
              <a:buNone/>
            </a:pPr>
            <a:r>
              <a:rPr kumimoji="0" lang="en-US" altLang="zh-CN" sz="3600" i="1">
                <a:solidFill>
                  <a:schemeClr val="tx2"/>
                </a:solidFill>
                <a:latin typeface="Times New Roman" panose="02020603050405020304" pitchFamily="18" charset="0"/>
                <a:ea typeface="楷体_GB2312" pitchFamily="49" charset="-122"/>
              </a:rPr>
              <a:t>Ex. balance</a:t>
            </a:r>
            <a:r>
              <a:rPr kumimoji="0" lang="zh-CN" altLang="en-US" sz="3600">
                <a:solidFill>
                  <a:schemeClr val="tx2"/>
                </a:solidFill>
                <a:latin typeface="Times New Roman" panose="02020603050405020304" pitchFamily="18" charset="0"/>
                <a:ea typeface="楷体_GB2312" pitchFamily="49" charset="-122"/>
              </a:rPr>
              <a:t>、 </a:t>
            </a:r>
            <a:r>
              <a:rPr kumimoji="0" lang="en-US" altLang="zh-CN" sz="3600" i="1">
                <a:solidFill>
                  <a:schemeClr val="tx2"/>
                </a:solidFill>
                <a:latin typeface="Times New Roman" panose="02020603050405020304" pitchFamily="18" charset="0"/>
                <a:ea typeface="楷体_GB2312" pitchFamily="49" charset="-122"/>
              </a:rPr>
              <a:t>Ex. efficiency</a:t>
            </a:r>
            <a:r>
              <a:rPr kumimoji="0" lang="zh-CN" altLang="en-US" sz="3600">
                <a:solidFill>
                  <a:schemeClr val="tx2"/>
                </a:solidFill>
                <a:latin typeface="Times New Roman" panose="02020603050405020304" pitchFamily="18" charset="0"/>
                <a:ea typeface="楷体_GB2312" pitchFamily="49" charset="-122"/>
              </a:rPr>
              <a:t>、 </a:t>
            </a:r>
            <a:r>
              <a:rPr kumimoji="0" lang="en-US" altLang="zh-CN" sz="3600" i="1">
                <a:solidFill>
                  <a:schemeClr val="tx2"/>
                </a:solidFill>
                <a:latin typeface="Times New Roman" panose="02020603050405020304" pitchFamily="18" charset="0"/>
                <a:ea typeface="楷体_GB2312" pitchFamily="49" charset="-122"/>
              </a:rPr>
              <a:t>Ex.</a:t>
            </a:r>
            <a:r>
              <a:rPr kumimoji="0" lang="en-US" altLang="zh-CN" sz="3600">
                <a:solidFill>
                  <a:schemeClr val="tx2"/>
                </a:solidFill>
                <a:latin typeface="Times New Roman" panose="02020603050405020304" pitchFamily="18" charset="0"/>
                <a:ea typeface="楷体_GB2312" pitchFamily="49" charset="-122"/>
              </a:rPr>
              <a:t> </a:t>
            </a:r>
            <a:r>
              <a:rPr kumimoji="0" lang="en-US" altLang="zh-CN" sz="3600" i="1">
                <a:solidFill>
                  <a:schemeClr val="tx2"/>
                </a:solidFill>
                <a:latin typeface="Times New Roman" panose="02020603050405020304" pitchFamily="18" charset="0"/>
                <a:ea typeface="楷体_GB2312" pitchFamily="49" charset="-122"/>
              </a:rPr>
              <a:t>destroyed</a:t>
            </a:r>
          </a:p>
        </p:txBody>
      </p:sp>
      <p:grpSp>
        <p:nvGrpSpPr>
          <p:cNvPr id="2" name="Group 25">
            <a:extLst>
              <a:ext uri="{FF2B5EF4-FFF2-40B4-BE49-F238E27FC236}">
                <a16:creationId xmlns:a16="http://schemas.microsoft.com/office/drawing/2014/main" id="{904764EC-C9F2-4AC6-BD05-C11D94B39840}"/>
              </a:ext>
            </a:extLst>
          </p:cNvPr>
          <p:cNvGrpSpPr>
            <a:grpSpLocks/>
          </p:cNvGrpSpPr>
          <p:nvPr/>
        </p:nvGrpSpPr>
        <p:grpSpPr bwMode="auto">
          <a:xfrm>
            <a:off x="2555875" y="1196975"/>
            <a:ext cx="6332538" cy="762000"/>
            <a:chOff x="1610" y="754"/>
            <a:chExt cx="3989" cy="480"/>
          </a:xfrm>
        </p:grpSpPr>
        <p:grpSp>
          <p:nvGrpSpPr>
            <p:cNvPr id="190481" name="Group 19">
              <a:extLst>
                <a:ext uri="{FF2B5EF4-FFF2-40B4-BE49-F238E27FC236}">
                  <a16:creationId xmlns:a16="http://schemas.microsoft.com/office/drawing/2014/main" id="{81E8E29A-7751-426D-8E0C-7FDAC1EBA8CD}"/>
                </a:ext>
              </a:extLst>
            </p:cNvPr>
            <p:cNvGrpSpPr>
              <a:grpSpLocks/>
            </p:cNvGrpSpPr>
            <p:nvPr/>
          </p:nvGrpSpPr>
          <p:grpSpPr bwMode="auto">
            <a:xfrm>
              <a:off x="1610" y="799"/>
              <a:ext cx="3989" cy="430"/>
              <a:chOff x="1483" y="720"/>
              <a:chExt cx="3989" cy="430"/>
            </a:xfrm>
          </p:grpSpPr>
          <p:graphicFrame>
            <p:nvGraphicFramePr>
              <p:cNvPr id="190485" name="Object 4">
                <a:extLst>
                  <a:ext uri="{FF2B5EF4-FFF2-40B4-BE49-F238E27FC236}">
                    <a16:creationId xmlns:a16="http://schemas.microsoft.com/office/drawing/2014/main" id="{1CA23C5D-61D2-4329-8BCD-DF4E111D5FDB}"/>
                  </a:ext>
                </a:extLst>
              </p:cNvPr>
              <p:cNvGraphicFramePr>
                <a:graphicFrameLocks noChangeAspect="1"/>
              </p:cNvGraphicFramePr>
              <p:nvPr/>
            </p:nvGraphicFramePr>
            <p:xfrm>
              <a:off x="2851" y="720"/>
              <a:ext cx="2621" cy="430"/>
            </p:xfrm>
            <a:graphic>
              <a:graphicData uri="http://schemas.openxmlformats.org/presentationml/2006/ole">
                <mc:AlternateContent xmlns:mc="http://schemas.openxmlformats.org/markup-compatibility/2006">
                  <mc:Choice xmlns:v="urn:schemas-microsoft-com:vml" Requires="v">
                    <p:oleObj spid="_x0000_s190594" name="Equation" r:id="rId14" imgW="1492448" imgH="222069" progId="Equation.DSMT4">
                      <p:embed/>
                    </p:oleObj>
                  </mc:Choice>
                  <mc:Fallback>
                    <p:oleObj name="Equation" r:id="rId14" imgW="1492448" imgH="222069" progId="Equation.DSMT4">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1" y="720"/>
                            <a:ext cx="2621" cy="43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86" name="Rectangle 8">
                <a:extLst>
                  <a:ext uri="{FF2B5EF4-FFF2-40B4-BE49-F238E27FC236}">
                    <a16:creationId xmlns:a16="http://schemas.microsoft.com/office/drawing/2014/main" id="{70D56C40-56FD-4050-989F-E8921B88ABBA}"/>
                  </a:ext>
                </a:extLst>
              </p:cNvPr>
              <p:cNvSpPr>
                <a:spLocks noChangeArrowheads="1"/>
              </p:cNvSpPr>
              <p:nvPr/>
            </p:nvSpPr>
            <p:spPr bwMode="auto">
              <a:xfrm>
                <a:off x="1483" y="720"/>
                <a:ext cx="1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3600">
                    <a:latin typeface="Times New Roman" panose="02020603050405020304" pitchFamily="18" charset="0"/>
                  </a:rPr>
                  <a:t>热力系统</a:t>
                </a:r>
              </a:p>
            </p:txBody>
          </p:sp>
        </p:grpSp>
        <p:sp>
          <p:nvSpPr>
            <p:cNvPr id="190482" name="Rectangle 22">
              <a:extLst>
                <a:ext uri="{FF2B5EF4-FFF2-40B4-BE49-F238E27FC236}">
                  <a16:creationId xmlns:a16="http://schemas.microsoft.com/office/drawing/2014/main" id="{C00EC8A2-FFBA-4AD5-9E85-61994ED3C717}"/>
                </a:ext>
              </a:extLst>
            </p:cNvPr>
            <p:cNvSpPr>
              <a:spLocks noChangeArrowheads="1"/>
            </p:cNvSpPr>
            <p:nvPr/>
          </p:nvSpPr>
          <p:spPr bwMode="auto">
            <a:xfrm>
              <a:off x="2925" y="754"/>
              <a:ext cx="367" cy="480"/>
            </a:xfrm>
            <a:prstGeom prst="rect">
              <a:avLst/>
            </a:prstGeom>
            <a:solidFill>
              <a:srgbClr val="CC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400" b="0">
                  <a:solidFill>
                    <a:schemeClr val="bg2"/>
                  </a:solidFill>
                  <a:latin typeface="Times New Roman" panose="02020603050405020304" pitchFamily="18" charset="0"/>
                  <a:ea typeface="黑体" panose="02010609060101010101" pitchFamily="49" charset="-122"/>
                  <a:sym typeface="Symbol" panose="05050102010706020507" pitchFamily="18" charset="2"/>
                </a:rPr>
                <a:t></a:t>
              </a:r>
            </a:p>
          </p:txBody>
        </p:sp>
        <p:sp>
          <p:nvSpPr>
            <p:cNvPr id="190483" name="Rectangle 23">
              <a:extLst>
                <a:ext uri="{FF2B5EF4-FFF2-40B4-BE49-F238E27FC236}">
                  <a16:creationId xmlns:a16="http://schemas.microsoft.com/office/drawing/2014/main" id="{0E2C7FAF-5A1E-44F5-9E24-9420722A4F99}"/>
                </a:ext>
              </a:extLst>
            </p:cNvPr>
            <p:cNvSpPr>
              <a:spLocks noChangeArrowheads="1"/>
            </p:cNvSpPr>
            <p:nvPr/>
          </p:nvSpPr>
          <p:spPr bwMode="auto">
            <a:xfrm>
              <a:off x="3969" y="754"/>
              <a:ext cx="367" cy="480"/>
            </a:xfrm>
            <a:prstGeom prst="rect">
              <a:avLst/>
            </a:prstGeom>
            <a:solidFill>
              <a:srgbClr val="CC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400" b="0">
                  <a:solidFill>
                    <a:schemeClr val="bg2"/>
                  </a:solidFill>
                  <a:latin typeface="Times New Roman" panose="02020603050405020304" pitchFamily="18" charset="0"/>
                  <a:ea typeface="黑体" panose="02010609060101010101" pitchFamily="49" charset="-122"/>
                  <a:sym typeface="Symbol" panose="05050102010706020507" pitchFamily="18" charset="2"/>
                </a:rPr>
                <a:t></a:t>
              </a:r>
            </a:p>
          </p:txBody>
        </p:sp>
        <p:sp>
          <p:nvSpPr>
            <p:cNvPr id="190484" name="Rectangle 24">
              <a:extLst>
                <a:ext uri="{FF2B5EF4-FFF2-40B4-BE49-F238E27FC236}">
                  <a16:creationId xmlns:a16="http://schemas.microsoft.com/office/drawing/2014/main" id="{C85BD4F4-F089-4293-8771-04211BBFE61B}"/>
                </a:ext>
              </a:extLst>
            </p:cNvPr>
            <p:cNvSpPr>
              <a:spLocks noChangeArrowheads="1"/>
            </p:cNvSpPr>
            <p:nvPr/>
          </p:nvSpPr>
          <p:spPr bwMode="auto">
            <a:xfrm>
              <a:off x="4967" y="754"/>
              <a:ext cx="367" cy="480"/>
            </a:xfrm>
            <a:prstGeom prst="rect">
              <a:avLst/>
            </a:prstGeom>
            <a:solidFill>
              <a:srgbClr val="CC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400" b="0">
                  <a:solidFill>
                    <a:schemeClr val="bg2"/>
                  </a:solidFill>
                  <a:latin typeface="Times New Roman" panose="02020603050405020304" pitchFamily="18" charset="0"/>
                  <a:ea typeface="黑体" panose="02010609060101010101" pitchFamily="49" charset="-122"/>
                  <a:sym typeface="Symbol" panose="05050102010706020507" pitchFamily="18" charset="2"/>
                </a:rPr>
                <a:t></a:t>
              </a:r>
            </a:p>
          </p:txBody>
        </p:sp>
      </p:grpSp>
      <p:sp>
        <p:nvSpPr>
          <p:cNvPr id="515092" name="AutoShape 20">
            <a:extLst>
              <a:ext uri="{FF2B5EF4-FFF2-40B4-BE49-F238E27FC236}">
                <a16:creationId xmlns:a16="http://schemas.microsoft.com/office/drawing/2014/main" id="{8BC1FA6B-B076-46E1-A417-D056D5F21123}"/>
              </a:ext>
            </a:extLst>
          </p:cNvPr>
          <p:cNvSpPr>
            <a:spLocks noChangeArrowheads="1"/>
          </p:cNvSpPr>
          <p:nvPr/>
        </p:nvSpPr>
        <p:spPr bwMode="auto">
          <a:xfrm>
            <a:off x="7956550" y="1125538"/>
            <a:ext cx="990600" cy="914400"/>
          </a:xfrm>
          <a:prstGeom prst="wedgeRoundRectCallout">
            <a:avLst>
              <a:gd name="adj1" fmla="val -78366"/>
              <a:gd name="adj2" fmla="val -96704"/>
              <a:gd name="adj3" fmla="val 16667"/>
            </a:avLst>
          </a:prstGeom>
          <a:noFill/>
          <a:ln w="38100" cap="sq">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5082"/>
                                        </p:tgtEl>
                                        <p:attrNameLst>
                                          <p:attrName>style.visibility</p:attrName>
                                        </p:attrNameLst>
                                      </p:cBhvr>
                                      <p:to>
                                        <p:strVal val="visible"/>
                                      </p:to>
                                    </p:set>
                                    <p:anim calcmode="lin" valueType="num">
                                      <p:cBhvr additive="base">
                                        <p:cTn id="7" dur="500" fill="hold"/>
                                        <p:tgtEl>
                                          <p:spTgt spid="515082"/>
                                        </p:tgtEl>
                                        <p:attrNameLst>
                                          <p:attrName>ppt_x</p:attrName>
                                        </p:attrNameLst>
                                      </p:cBhvr>
                                      <p:tavLst>
                                        <p:tav tm="0">
                                          <p:val>
                                            <p:strVal val="0-#ppt_w/2"/>
                                          </p:val>
                                        </p:tav>
                                        <p:tav tm="100000">
                                          <p:val>
                                            <p:strVal val="#ppt_x"/>
                                          </p:val>
                                        </p:tav>
                                      </p:tavLst>
                                    </p:anim>
                                    <p:anim calcmode="lin" valueType="num">
                                      <p:cBhvr additive="base">
                                        <p:cTn id="8" dur="500" fill="hold"/>
                                        <p:tgtEl>
                                          <p:spTgt spid="5150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15092"/>
                                        </p:tgtEl>
                                        <p:attrNameLst>
                                          <p:attrName>style.visibility</p:attrName>
                                        </p:attrNameLst>
                                      </p:cBhvr>
                                      <p:to>
                                        <p:strVal val="visible"/>
                                      </p:to>
                                    </p:set>
                                    <p:animEffect transition="in" filter="wipe(down)">
                                      <p:cBhvr>
                                        <p:cTn id="19" dur="500"/>
                                        <p:tgtEl>
                                          <p:spTgt spid="51509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15081"/>
                                        </p:tgtEl>
                                        <p:attrNameLst>
                                          <p:attrName>style.visibility</p:attrName>
                                        </p:attrNameLst>
                                      </p:cBhvr>
                                      <p:to>
                                        <p:strVal val="visible"/>
                                      </p:to>
                                    </p:set>
                                    <p:anim calcmode="lin" valueType="num">
                                      <p:cBhvr additive="base">
                                        <p:cTn id="24" dur="500" fill="hold"/>
                                        <p:tgtEl>
                                          <p:spTgt spid="515081"/>
                                        </p:tgtEl>
                                        <p:attrNameLst>
                                          <p:attrName>ppt_x</p:attrName>
                                        </p:attrNameLst>
                                      </p:cBhvr>
                                      <p:tavLst>
                                        <p:tav tm="0">
                                          <p:val>
                                            <p:strVal val="0-#ppt_w/2"/>
                                          </p:val>
                                        </p:tav>
                                        <p:tav tm="100000">
                                          <p:val>
                                            <p:strVal val="#ppt_x"/>
                                          </p:val>
                                        </p:tav>
                                      </p:tavLst>
                                    </p:anim>
                                    <p:anim calcmode="lin" valueType="num">
                                      <p:cBhvr additive="base">
                                        <p:cTn id="25" dur="500" fill="hold"/>
                                        <p:tgtEl>
                                          <p:spTgt spid="51508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515078"/>
                                        </p:tgtEl>
                                        <p:attrNameLst>
                                          <p:attrName>style.visibility</p:attrName>
                                        </p:attrNameLst>
                                      </p:cBhvr>
                                      <p:to>
                                        <p:strVal val="visible"/>
                                      </p:to>
                                    </p:set>
                                    <p:anim calcmode="lin" valueType="num">
                                      <p:cBhvr additive="base">
                                        <p:cTn id="30" dur="500" fill="hold"/>
                                        <p:tgtEl>
                                          <p:spTgt spid="515078"/>
                                        </p:tgtEl>
                                        <p:attrNameLst>
                                          <p:attrName>ppt_x</p:attrName>
                                        </p:attrNameLst>
                                      </p:cBhvr>
                                      <p:tavLst>
                                        <p:tav tm="0">
                                          <p:val>
                                            <p:strVal val="1+#ppt_w/2"/>
                                          </p:val>
                                        </p:tav>
                                        <p:tav tm="100000">
                                          <p:val>
                                            <p:strVal val="#ppt_x"/>
                                          </p:val>
                                        </p:tav>
                                      </p:tavLst>
                                    </p:anim>
                                    <p:anim calcmode="lin" valueType="num">
                                      <p:cBhvr additive="base">
                                        <p:cTn id="31" dur="500" fill="hold"/>
                                        <p:tgtEl>
                                          <p:spTgt spid="515078"/>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15083"/>
                                        </p:tgtEl>
                                        <p:attrNameLst>
                                          <p:attrName>style.visibility</p:attrName>
                                        </p:attrNameLst>
                                      </p:cBhvr>
                                      <p:to>
                                        <p:strVal val="visible"/>
                                      </p:to>
                                    </p:set>
                                    <p:anim calcmode="lin" valueType="num">
                                      <p:cBhvr additive="base">
                                        <p:cTn id="36" dur="500" fill="hold"/>
                                        <p:tgtEl>
                                          <p:spTgt spid="515083"/>
                                        </p:tgtEl>
                                        <p:attrNameLst>
                                          <p:attrName>ppt_x</p:attrName>
                                        </p:attrNameLst>
                                      </p:cBhvr>
                                      <p:tavLst>
                                        <p:tav tm="0">
                                          <p:val>
                                            <p:strVal val="0-#ppt_w/2"/>
                                          </p:val>
                                        </p:tav>
                                        <p:tav tm="100000">
                                          <p:val>
                                            <p:strVal val="#ppt_x"/>
                                          </p:val>
                                        </p:tav>
                                      </p:tavLst>
                                    </p:anim>
                                    <p:anim calcmode="lin" valueType="num">
                                      <p:cBhvr additive="base">
                                        <p:cTn id="37" dur="500" fill="hold"/>
                                        <p:tgtEl>
                                          <p:spTgt spid="515083"/>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nodeType="clickEffect">
                                  <p:stCondLst>
                                    <p:cond delay="0"/>
                                  </p:stCondLst>
                                  <p:childTnLst>
                                    <p:set>
                                      <p:cBhvr>
                                        <p:cTn id="41" dur="1" fill="hold">
                                          <p:stCondLst>
                                            <p:cond delay="0"/>
                                          </p:stCondLst>
                                        </p:cTn>
                                        <p:tgtEl>
                                          <p:spTgt spid="515084"/>
                                        </p:tgtEl>
                                        <p:attrNameLst>
                                          <p:attrName>style.visibility</p:attrName>
                                        </p:attrNameLst>
                                      </p:cBhvr>
                                      <p:to>
                                        <p:strVal val="visible"/>
                                      </p:to>
                                    </p:set>
                                    <p:anim calcmode="lin" valueType="num">
                                      <p:cBhvr additive="base">
                                        <p:cTn id="42" dur="500" fill="hold"/>
                                        <p:tgtEl>
                                          <p:spTgt spid="515084"/>
                                        </p:tgtEl>
                                        <p:attrNameLst>
                                          <p:attrName>ppt_x</p:attrName>
                                        </p:attrNameLst>
                                      </p:cBhvr>
                                      <p:tavLst>
                                        <p:tav tm="0">
                                          <p:val>
                                            <p:strVal val="1+#ppt_w/2"/>
                                          </p:val>
                                        </p:tav>
                                        <p:tav tm="100000">
                                          <p:val>
                                            <p:strVal val="#ppt_x"/>
                                          </p:val>
                                        </p:tav>
                                      </p:tavLst>
                                    </p:anim>
                                    <p:anim calcmode="lin" valueType="num">
                                      <p:cBhvr additive="base">
                                        <p:cTn id="43" dur="500" fill="hold"/>
                                        <p:tgtEl>
                                          <p:spTgt spid="515084"/>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2" fill="hold" nodeType="clickEffect">
                                  <p:stCondLst>
                                    <p:cond delay="0"/>
                                  </p:stCondLst>
                                  <p:childTnLst>
                                    <p:set>
                                      <p:cBhvr>
                                        <p:cTn id="47" dur="1" fill="hold">
                                          <p:stCondLst>
                                            <p:cond delay="0"/>
                                          </p:stCondLst>
                                        </p:cTn>
                                        <p:tgtEl>
                                          <p:spTgt spid="515085"/>
                                        </p:tgtEl>
                                        <p:attrNameLst>
                                          <p:attrName>style.visibility</p:attrName>
                                        </p:attrNameLst>
                                      </p:cBhvr>
                                      <p:to>
                                        <p:strVal val="visible"/>
                                      </p:to>
                                    </p:set>
                                    <p:anim calcmode="lin" valueType="num">
                                      <p:cBhvr additive="base">
                                        <p:cTn id="48" dur="500" fill="hold"/>
                                        <p:tgtEl>
                                          <p:spTgt spid="515085"/>
                                        </p:tgtEl>
                                        <p:attrNameLst>
                                          <p:attrName>ppt_x</p:attrName>
                                        </p:attrNameLst>
                                      </p:cBhvr>
                                      <p:tavLst>
                                        <p:tav tm="0">
                                          <p:val>
                                            <p:strVal val="1+#ppt_w/2"/>
                                          </p:val>
                                        </p:tav>
                                        <p:tav tm="100000">
                                          <p:val>
                                            <p:strVal val="#ppt_x"/>
                                          </p:val>
                                        </p:tav>
                                      </p:tavLst>
                                    </p:anim>
                                    <p:anim calcmode="lin" valueType="num">
                                      <p:cBhvr additive="base">
                                        <p:cTn id="49" dur="500" fill="hold"/>
                                        <p:tgtEl>
                                          <p:spTgt spid="515085"/>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15086"/>
                                        </p:tgtEl>
                                        <p:attrNameLst>
                                          <p:attrName>style.visibility</p:attrName>
                                        </p:attrNameLst>
                                      </p:cBhvr>
                                      <p:to>
                                        <p:strVal val="visible"/>
                                      </p:to>
                                    </p:set>
                                    <p:anim calcmode="lin" valueType="num">
                                      <p:cBhvr additive="base">
                                        <p:cTn id="54" dur="500" fill="hold"/>
                                        <p:tgtEl>
                                          <p:spTgt spid="515086"/>
                                        </p:tgtEl>
                                        <p:attrNameLst>
                                          <p:attrName>ppt_x</p:attrName>
                                        </p:attrNameLst>
                                      </p:cBhvr>
                                      <p:tavLst>
                                        <p:tav tm="0">
                                          <p:val>
                                            <p:strVal val="0-#ppt_w/2"/>
                                          </p:val>
                                        </p:tav>
                                        <p:tav tm="100000">
                                          <p:val>
                                            <p:strVal val="#ppt_x"/>
                                          </p:val>
                                        </p:tav>
                                      </p:tavLst>
                                    </p:anim>
                                    <p:anim calcmode="lin" valueType="num">
                                      <p:cBhvr additive="base">
                                        <p:cTn id="55" dur="500" fill="hold"/>
                                        <p:tgtEl>
                                          <p:spTgt spid="515086"/>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2" fill="hold" nodeType="clickEffect">
                                  <p:stCondLst>
                                    <p:cond delay="0"/>
                                  </p:stCondLst>
                                  <p:childTnLst>
                                    <p:set>
                                      <p:cBhvr>
                                        <p:cTn id="59" dur="1" fill="hold">
                                          <p:stCondLst>
                                            <p:cond delay="0"/>
                                          </p:stCondLst>
                                        </p:cTn>
                                        <p:tgtEl>
                                          <p:spTgt spid="515087"/>
                                        </p:tgtEl>
                                        <p:attrNameLst>
                                          <p:attrName>style.visibility</p:attrName>
                                        </p:attrNameLst>
                                      </p:cBhvr>
                                      <p:to>
                                        <p:strVal val="visible"/>
                                      </p:to>
                                    </p:set>
                                    <p:anim calcmode="lin" valueType="num">
                                      <p:cBhvr additive="base">
                                        <p:cTn id="60" dur="500" fill="hold"/>
                                        <p:tgtEl>
                                          <p:spTgt spid="515087"/>
                                        </p:tgtEl>
                                        <p:attrNameLst>
                                          <p:attrName>ppt_x</p:attrName>
                                        </p:attrNameLst>
                                      </p:cBhvr>
                                      <p:tavLst>
                                        <p:tav tm="0">
                                          <p:val>
                                            <p:strVal val="1+#ppt_w/2"/>
                                          </p:val>
                                        </p:tav>
                                        <p:tav tm="100000">
                                          <p:val>
                                            <p:strVal val="#ppt_x"/>
                                          </p:val>
                                        </p:tav>
                                      </p:tavLst>
                                    </p:anim>
                                    <p:anim calcmode="lin" valueType="num">
                                      <p:cBhvr additive="base">
                                        <p:cTn id="61" dur="500" fill="hold"/>
                                        <p:tgtEl>
                                          <p:spTgt spid="515087"/>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15088"/>
                                        </p:tgtEl>
                                        <p:attrNameLst>
                                          <p:attrName>style.visibility</p:attrName>
                                        </p:attrNameLst>
                                      </p:cBhvr>
                                      <p:to>
                                        <p:strVal val="visible"/>
                                      </p:to>
                                    </p:set>
                                    <p:anim calcmode="lin" valueType="num">
                                      <p:cBhvr additive="base">
                                        <p:cTn id="66" dur="500" fill="hold"/>
                                        <p:tgtEl>
                                          <p:spTgt spid="515088"/>
                                        </p:tgtEl>
                                        <p:attrNameLst>
                                          <p:attrName>ppt_x</p:attrName>
                                        </p:attrNameLst>
                                      </p:cBhvr>
                                      <p:tavLst>
                                        <p:tav tm="0">
                                          <p:val>
                                            <p:strVal val="0-#ppt_w/2"/>
                                          </p:val>
                                        </p:tav>
                                        <p:tav tm="100000">
                                          <p:val>
                                            <p:strVal val="#ppt_x"/>
                                          </p:val>
                                        </p:tav>
                                      </p:tavLst>
                                    </p:anim>
                                    <p:anim calcmode="lin" valueType="num">
                                      <p:cBhvr additive="base">
                                        <p:cTn id="67" dur="500" fill="hold"/>
                                        <p:tgtEl>
                                          <p:spTgt spid="515088"/>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2" fill="hold" nodeType="clickEffect">
                                  <p:stCondLst>
                                    <p:cond delay="0"/>
                                  </p:stCondLst>
                                  <p:childTnLst>
                                    <p:set>
                                      <p:cBhvr>
                                        <p:cTn id="71" dur="1" fill="hold">
                                          <p:stCondLst>
                                            <p:cond delay="0"/>
                                          </p:stCondLst>
                                        </p:cTn>
                                        <p:tgtEl>
                                          <p:spTgt spid="515089"/>
                                        </p:tgtEl>
                                        <p:attrNameLst>
                                          <p:attrName>style.visibility</p:attrName>
                                        </p:attrNameLst>
                                      </p:cBhvr>
                                      <p:to>
                                        <p:strVal val="visible"/>
                                      </p:to>
                                    </p:set>
                                    <p:anim calcmode="lin" valueType="num">
                                      <p:cBhvr additive="base">
                                        <p:cTn id="72" dur="500" fill="hold"/>
                                        <p:tgtEl>
                                          <p:spTgt spid="515089"/>
                                        </p:tgtEl>
                                        <p:attrNameLst>
                                          <p:attrName>ppt_x</p:attrName>
                                        </p:attrNameLst>
                                      </p:cBhvr>
                                      <p:tavLst>
                                        <p:tav tm="0">
                                          <p:val>
                                            <p:strVal val="1+#ppt_w/2"/>
                                          </p:val>
                                        </p:tav>
                                        <p:tav tm="100000">
                                          <p:val>
                                            <p:strVal val="#ppt_x"/>
                                          </p:val>
                                        </p:tav>
                                      </p:tavLst>
                                    </p:anim>
                                    <p:anim calcmode="lin" valueType="num">
                                      <p:cBhvr additive="base">
                                        <p:cTn id="73" dur="500" fill="hold"/>
                                        <p:tgtEl>
                                          <p:spTgt spid="515089"/>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515090"/>
                                        </p:tgtEl>
                                        <p:attrNameLst>
                                          <p:attrName>style.visibility</p:attrName>
                                        </p:attrNameLst>
                                      </p:cBhvr>
                                      <p:to>
                                        <p:strVal val="visible"/>
                                      </p:to>
                                    </p:set>
                                    <p:anim calcmode="lin" valueType="num">
                                      <p:cBhvr additive="base">
                                        <p:cTn id="78" dur="500" fill="hold"/>
                                        <p:tgtEl>
                                          <p:spTgt spid="515090"/>
                                        </p:tgtEl>
                                        <p:attrNameLst>
                                          <p:attrName>ppt_x</p:attrName>
                                        </p:attrNameLst>
                                      </p:cBhvr>
                                      <p:tavLst>
                                        <p:tav tm="0">
                                          <p:val>
                                            <p:strVal val="1+#ppt_w/2"/>
                                          </p:val>
                                        </p:tav>
                                        <p:tav tm="100000">
                                          <p:val>
                                            <p:strVal val="#ppt_x"/>
                                          </p:val>
                                        </p:tav>
                                      </p:tavLst>
                                    </p:anim>
                                    <p:anim calcmode="lin" valueType="num">
                                      <p:cBhvr additive="base">
                                        <p:cTn id="79" dur="500" fill="hold"/>
                                        <p:tgtEl>
                                          <p:spTgt spid="5150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81" grpId="0" autoUpdateAnimBg="0"/>
      <p:bldP spid="515082" grpId="0" autoUpdateAnimBg="0"/>
      <p:bldP spid="515083" grpId="0" autoUpdateAnimBg="0"/>
      <p:bldP spid="515086" grpId="0" autoUpdateAnimBg="0"/>
      <p:bldP spid="515088" grpId="0" autoUpdateAnimBg="0"/>
      <p:bldP spid="515090" grpId="0" autoUpdateAnimBg="0"/>
      <p:bldP spid="51509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74DEC524-A5FA-4204-9F0F-CEB59FF3AD08}"/>
              </a:ext>
            </a:extLst>
          </p:cNvPr>
          <p:cNvSpPr>
            <a:spLocks noGrp="1" noChangeArrowheads="1"/>
          </p:cNvSpPr>
          <p:nvPr>
            <p:ph type="title"/>
          </p:nvPr>
        </p:nvSpPr>
        <p:spPr>
          <a:xfrm>
            <a:off x="685800" y="152400"/>
            <a:ext cx="7772400" cy="701675"/>
          </a:xfrm>
        </p:spPr>
        <p:txBody>
          <a:bodyPr/>
          <a:lstStyle/>
          <a:p>
            <a:pPr eaLnBrk="1" hangingPunct="1"/>
            <a:r>
              <a:rPr kumimoji="1" lang="zh-CN" altLang="en-US" sz="4000" b="1">
                <a:latin typeface="Times New Roman" panose="02020603050405020304" pitchFamily="18" charset="0"/>
                <a:ea typeface="楷体_GB2312" pitchFamily="49" charset="-122"/>
              </a:rPr>
              <a:t>哪个参数才能正确评价能的价值</a:t>
            </a:r>
            <a:endParaRPr lang="zh-CN" altLang="en-US" sz="4000" b="1">
              <a:latin typeface="Times New Roman" panose="02020603050405020304" pitchFamily="18" charset="0"/>
              <a:ea typeface="楷体_GB2312" pitchFamily="49" charset="-122"/>
            </a:endParaRPr>
          </a:p>
        </p:txBody>
      </p:sp>
      <p:sp>
        <p:nvSpPr>
          <p:cNvPr id="139267" name="Rectangle 3">
            <a:extLst>
              <a:ext uri="{FF2B5EF4-FFF2-40B4-BE49-F238E27FC236}">
                <a16:creationId xmlns:a16="http://schemas.microsoft.com/office/drawing/2014/main" id="{714064D6-873D-4EB0-80CF-B49890D6B7B9}"/>
              </a:ext>
            </a:extLst>
          </p:cNvPr>
          <p:cNvSpPr>
            <a:spLocks noGrp="1" noChangeArrowheads="1"/>
          </p:cNvSpPr>
          <p:nvPr>
            <p:ph type="body" idx="1"/>
          </p:nvPr>
        </p:nvSpPr>
        <p:spPr>
          <a:xfrm>
            <a:off x="304800" y="1295400"/>
            <a:ext cx="1371600" cy="609600"/>
          </a:xfrm>
        </p:spPr>
        <p:txBody>
          <a:bodyPr/>
          <a:lstStyle/>
          <a:p>
            <a:pPr eaLnBrk="1" hangingPunct="1">
              <a:lnSpc>
                <a:spcPct val="90000"/>
              </a:lnSpc>
              <a:buFontTx/>
              <a:buNone/>
            </a:pPr>
            <a:r>
              <a:rPr lang="en-US" altLang="zh-CN" sz="2800" b="1">
                <a:solidFill>
                  <a:schemeClr val="accent1"/>
                </a:solidFill>
                <a:latin typeface="Times New Roman" panose="02020603050405020304" pitchFamily="18" charset="0"/>
              </a:rPr>
              <a:t>  </a:t>
            </a:r>
            <a:r>
              <a:rPr lang="zh-CN" altLang="en-US" sz="3600" b="1">
                <a:solidFill>
                  <a:srgbClr val="00FF00"/>
                </a:solidFill>
                <a:latin typeface="Times New Roman" panose="02020603050405020304" pitchFamily="18" charset="0"/>
              </a:rPr>
              <a:t>热量</a:t>
            </a:r>
          </a:p>
        </p:txBody>
      </p:sp>
      <p:sp>
        <p:nvSpPr>
          <p:cNvPr id="139268" name="Line 5">
            <a:extLst>
              <a:ext uri="{FF2B5EF4-FFF2-40B4-BE49-F238E27FC236}">
                <a16:creationId xmlns:a16="http://schemas.microsoft.com/office/drawing/2014/main" id="{984C434B-9A1F-449F-92CE-21A95758CB75}"/>
              </a:ext>
            </a:extLst>
          </p:cNvPr>
          <p:cNvSpPr>
            <a:spLocks noChangeShapeType="1"/>
          </p:cNvSpPr>
          <p:nvPr/>
        </p:nvSpPr>
        <p:spPr bwMode="auto">
          <a:xfrm>
            <a:off x="5181600" y="2435225"/>
            <a:ext cx="0" cy="4603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69" name="Line 6">
            <a:extLst>
              <a:ext uri="{FF2B5EF4-FFF2-40B4-BE49-F238E27FC236}">
                <a16:creationId xmlns:a16="http://schemas.microsoft.com/office/drawing/2014/main" id="{D81677CE-2560-4A2C-BD82-850E04E8E445}"/>
              </a:ext>
            </a:extLst>
          </p:cNvPr>
          <p:cNvSpPr>
            <a:spLocks noChangeShapeType="1"/>
          </p:cNvSpPr>
          <p:nvPr/>
        </p:nvSpPr>
        <p:spPr bwMode="auto">
          <a:xfrm>
            <a:off x="5181600" y="2895600"/>
            <a:ext cx="22860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0" name="Line 7">
            <a:extLst>
              <a:ext uri="{FF2B5EF4-FFF2-40B4-BE49-F238E27FC236}">
                <a16:creationId xmlns:a16="http://schemas.microsoft.com/office/drawing/2014/main" id="{1BEB0AAA-89AA-46EB-8AF7-17E839732D1C}"/>
              </a:ext>
            </a:extLst>
          </p:cNvPr>
          <p:cNvSpPr>
            <a:spLocks noChangeShapeType="1"/>
          </p:cNvSpPr>
          <p:nvPr/>
        </p:nvSpPr>
        <p:spPr bwMode="auto">
          <a:xfrm flipV="1">
            <a:off x="7467600" y="24384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1" name="Line 8">
            <a:extLst>
              <a:ext uri="{FF2B5EF4-FFF2-40B4-BE49-F238E27FC236}">
                <a16:creationId xmlns:a16="http://schemas.microsoft.com/office/drawing/2014/main" id="{D0BE3AD4-20A6-4848-909F-72BF9AC636E5}"/>
              </a:ext>
            </a:extLst>
          </p:cNvPr>
          <p:cNvSpPr>
            <a:spLocks noChangeShapeType="1"/>
          </p:cNvSpPr>
          <p:nvPr/>
        </p:nvSpPr>
        <p:spPr bwMode="auto">
          <a:xfrm>
            <a:off x="5257800" y="56388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2" name="Line 9">
            <a:extLst>
              <a:ext uri="{FF2B5EF4-FFF2-40B4-BE49-F238E27FC236}">
                <a16:creationId xmlns:a16="http://schemas.microsoft.com/office/drawing/2014/main" id="{1E5A1858-8FCA-4F5E-B2B2-412769AAD7A6}"/>
              </a:ext>
            </a:extLst>
          </p:cNvPr>
          <p:cNvSpPr>
            <a:spLocks noChangeShapeType="1"/>
          </p:cNvSpPr>
          <p:nvPr/>
        </p:nvSpPr>
        <p:spPr bwMode="auto">
          <a:xfrm>
            <a:off x="5257800" y="5638800"/>
            <a:ext cx="22098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3" name="Line 10">
            <a:extLst>
              <a:ext uri="{FF2B5EF4-FFF2-40B4-BE49-F238E27FC236}">
                <a16:creationId xmlns:a16="http://schemas.microsoft.com/office/drawing/2014/main" id="{29AA6A50-F85E-49DB-9B06-14F48025966C}"/>
              </a:ext>
            </a:extLst>
          </p:cNvPr>
          <p:cNvSpPr>
            <a:spLocks noChangeShapeType="1"/>
          </p:cNvSpPr>
          <p:nvPr/>
        </p:nvSpPr>
        <p:spPr bwMode="auto">
          <a:xfrm>
            <a:off x="7467600" y="5638800"/>
            <a:ext cx="0" cy="454025"/>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4" name="Rectangle 11">
            <a:extLst>
              <a:ext uri="{FF2B5EF4-FFF2-40B4-BE49-F238E27FC236}">
                <a16:creationId xmlns:a16="http://schemas.microsoft.com/office/drawing/2014/main" id="{F540950C-FFB0-43B3-AB28-E23953027FBD}"/>
              </a:ext>
            </a:extLst>
          </p:cNvPr>
          <p:cNvSpPr>
            <a:spLocks noChangeArrowheads="1"/>
          </p:cNvSpPr>
          <p:nvPr/>
        </p:nvSpPr>
        <p:spPr bwMode="auto">
          <a:xfrm>
            <a:off x="5791200" y="2286000"/>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FFFF00"/>
                </a:solidFill>
                <a:latin typeface="Times New Roman" panose="02020603050405020304" pitchFamily="18" charset="0"/>
              </a:rPr>
              <a:t>500</a:t>
            </a:r>
            <a:r>
              <a:rPr kumimoji="0" lang="en-US" altLang="zh-CN" i="1">
                <a:solidFill>
                  <a:srgbClr val="FFFF00"/>
                </a:solidFill>
                <a:latin typeface="Times New Roman" panose="02020603050405020304" pitchFamily="18" charset="0"/>
              </a:rPr>
              <a:t> </a:t>
            </a:r>
            <a:r>
              <a:rPr kumimoji="0" lang="en-US" altLang="zh-CN">
                <a:solidFill>
                  <a:srgbClr val="FFFF00"/>
                </a:solidFill>
                <a:latin typeface="Times New Roman" panose="02020603050405020304" pitchFamily="18" charset="0"/>
              </a:rPr>
              <a:t>K</a:t>
            </a:r>
            <a:endParaRPr kumimoji="0" lang="en-US" altLang="zh-CN" b="0">
              <a:solidFill>
                <a:srgbClr val="FFFF00"/>
              </a:solidFill>
              <a:latin typeface="Times New Roman" panose="02020603050405020304" pitchFamily="18" charset="0"/>
            </a:endParaRPr>
          </a:p>
        </p:txBody>
      </p:sp>
      <p:sp>
        <p:nvSpPr>
          <p:cNvPr id="139275" name="Rectangle 12">
            <a:extLst>
              <a:ext uri="{FF2B5EF4-FFF2-40B4-BE49-F238E27FC236}">
                <a16:creationId xmlns:a16="http://schemas.microsoft.com/office/drawing/2014/main" id="{5C50BA3D-5435-4565-8655-315E4A7006D1}"/>
              </a:ext>
            </a:extLst>
          </p:cNvPr>
          <p:cNvSpPr>
            <a:spLocks noChangeArrowheads="1"/>
          </p:cNvSpPr>
          <p:nvPr/>
        </p:nvSpPr>
        <p:spPr bwMode="auto">
          <a:xfrm>
            <a:off x="5867400" y="5715000"/>
            <a:ext cx="1219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FFFF00"/>
                </a:solidFill>
                <a:latin typeface="Times New Roman" panose="02020603050405020304" pitchFamily="18" charset="0"/>
              </a:rPr>
              <a:t>293</a:t>
            </a:r>
            <a:r>
              <a:rPr kumimoji="0" lang="en-US" altLang="zh-CN" i="1">
                <a:solidFill>
                  <a:srgbClr val="FFFF00"/>
                </a:solidFill>
                <a:latin typeface="Times New Roman" panose="02020603050405020304" pitchFamily="18" charset="0"/>
              </a:rPr>
              <a:t> </a:t>
            </a:r>
            <a:r>
              <a:rPr kumimoji="0" lang="en-US" altLang="zh-CN">
                <a:solidFill>
                  <a:srgbClr val="FFFF00"/>
                </a:solidFill>
                <a:latin typeface="Times New Roman" panose="02020603050405020304" pitchFamily="18" charset="0"/>
              </a:rPr>
              <a:t>K</a:t>
            </a:r>
            <a:endParaRPr kumimoji="0" lang="en-US" altLang="zh-CN" b="0">
              <a:solidFill>
                <a:srgbClr val="FFFF00"/>
              </a:solidFill>
              <a:latin typeface="Times New Roman" panose="02020603050405020304" pitchFamily="18" charset="0"/>
            </a:endParaRPr>
          </a:p>
        </p:txBody>
      </p:sp>
      <p:sp>
        <p:nvSpPr>
          <p:cNvPr id="139276" name="Oval 13">
            <a:extLst>
              <a:ext uri="{FF2B5EF4-FFF2-40B4-BE49-F238E27FC236}">
                <a16:creationId xmlns:a16="http://schemas.microsoft.com/office/drawing/2014/main" id="{EBD22799-28A5-4022-8C9B-17E474C056A0}"/>
              </a:ext>
            </a:extLst>
          </p:cNvPr>
          <p:cNvSpPr>
            <a:spLocks noChangeArrowheads="1"/>
          </p:cNvSpPr>
          <p:nvPr/>
        </p:nvSpPr>
        <p:spPr bwMode="auto">
          <a:xfrm>
            <a:off x="5562600" y="3962400"/>
            <a:ext cx="609600" cy="6096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39277" name="Line 14">
            <a:extLst>
              <a:ext uri="{FF2B5EF4-FFF2-40B4-BE49-F238E27FC236}">
                <a16:creationId xmlns:a16="http://schemas.microsoft.com/office/drawing/2014/main" id="{C2C0717F-7601-4548-B5BD-4781433AB193}"/>
              </a:ext>
            </a:extLst>
          </p:cNvPr>
          <p:cNvSpPr>
            <a:spLocks noChangeShapeType="1"/>
          </p:cNvSpPr>
          <p:nvPr/>
        </p:nvSpPr>
        <p:spPr bwMode="auto">
          <a:xfrm>
            <a:off x="5867400" y="2895600"/>
            <a:ext cx="0" cy="1066800"/>
          </a:xfrm>
          <a:prstGeom prst="line">
            <a:avLst/>
          </a:prstGeom>
          <a:noFill/>
          <a:ln w="38100" cap="sq">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8" name="Line 15">
            <a:extLst>
              <a:ext uri="{FF2B5EF4-FFF2-40B4-BE49-F238E27FC236}">
                <a16:creationId xmlns:a16="http://schemas.microsoft.com/office/drawing/2014/main" id="{F4A7FF78-3EA8-4122-9F0F-70C4086DB9E3}"/>
              </a:ext>
            </a:extLst>
          </p:cNvPr>
          <p:cNvSpPr>
            <a:spLocks noChangeShapeType="1"/>
          </p:cNvSpPr>
          <p:nvPr/>
        </p:nvSpPr>
        <p:spPr bwMode="auto">
          <a:xfrm>
            <a:off x="5867400" y="4572000"/>
            <a:ext cx="0" cy="1066800"/>
          </a:xfrm>
          <a:prstGeom prst="line">
            <a:avLst/>
          </a:prstGeom>
          <a:noFill/>
          <a:ln w="38100" cap="sq">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9" name="Rectangle 16">
            <a:extLst>
              <a:ext uri="{FF2B5EF4-FFF2-40B4-BE49-F238E27FC236}">
                <a16:creationId xmlns:a16="http://schemas.microsoft.com/office/drawing/2014/main" id="{5FD3C8EC-E8C7-408A-9670-A0C808022D1C}"/>
              </a:ext>
            </a:extLst>
          </p:cNvPr>
          <p:cNvSpPr>
            <a:spLocks noChangeArrowheads="1"/>
          </p:cNvSpPr>
          <p:nvPr/>
        </p:nvSpPr>
        <p:spPr bwMode="auto">
          <a:xfrm>
            <a:off x="5105400" y="2895600"/>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00FF00"/>
                </a:solidFill>
                <a:latin typeface="Times New Roman" panose="02020603050405020304" pitchFamily="18" charset="0"/>
              </a:rPr>
              <a:t>100</a:t>
            </a:r>
            <a:r>
              <a:rPr kumimoji="0" lang="en-US" altLang="zh-CN" i="1">
                <a:solidFill>
                  <a:srgbClr val="00FF00"/>
                </a:solidFill>
                <a:latin typeface="Times New Roman" panose="02020603050405020304" pitchFamily="18" charset="0"/>
              </a:rPr>
              <a:t> </a:t>
            </a:r>
            <a:r>
              <a:rPr kumimoji="0" lang="en-US" altLang="zh-CN">
                <a:solidFill>
                  <a:srgbClr val="00FF00"/>
                </a:solidFill>
                <a:latin typeface="Times New Roman" panose="02020603050405020304" pitchFamily="18" charset="0"/>
              </a:rPr>
              <a:t>kJ</a:t>
            </a:r>
            <a:endParaRPr kumimoji="0" lang="en-US" altLang="zh-CN" b="0">
              <a:solidFill>
                <a:srgbClr val="00FF00"/>
              </a:solidFill>
              <a:latin typeface="Times New Roman" panose="02020603050405020304" pitchFamily="18" charset="0"/>
            </a:endParaRPr>
          </a:p>
        </p:txBody>
      </p:sp>
      <p:sp>
        <p:nvSpPr>
          <p:cNvPr id="139280" name="Line 17">
            <a:extLst>
              <a:ext uri="{FF2B5EF4-FFF2-40B4-BE49-F238E27FC236}">
                <a16:creationId xmlns:a16="http://schemas.microsoft.com/office/drawing/2014/main" id="{92427F6B-2736-4708-85C2-AA8D70D45610}"/>
              </a:ext>
            </a:extLst>
          </p:cNvPr>
          <p:cNvSpPr>
            <a:spLocks noChangeShapeType="1"/>
          </p:cNvSpPr>
          <p:nvPr/>
        </p:nvSpPr>
        <p:spPr bwMode="auto">
          <a:xfrm>
            <a:off x="6172200" y="4267200"/>
            <a:ext cx="457200" cy="0"/>
          </a:xfrm>
          <a:prstGeom prst="line">
            <a:avLst/>
          </a:prstGeom>
          <a:noFill/>
          <a:ln w="38100" cap="sq">
            <a:solidFill>
              <a:schemeClr val="tx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88466" name="Object 18">
            <a:extLst>
              <a:ext uri="{FF2B5EF4-FFF2-40B4-BE49-F238E27FC236}">
                <a16:creationId xmlns:a16="http://schemas.microsoft.com/office/drawing/2014/main" id="{1981F327-281B-41A7-BE83-513B0A677F9F}"/>
              </a:ext>
            </a:extLst>
          </p:cNvPr>
          <p:cNvGraphicFramePr>
            <a:graphicFrameLocks noChangeAspect="1"/>
          </p:cNvGraphicFramePr>
          <p:nvPr/>
        </p:nvGraphicFramePr>
        <p:xfrm>
          <a:off x="6629400" y="3429000"/>
          <a:ext cx="2393950" cy="2157413"/>
        </p:xfrm>
        <a:graphic>
          <a:graphicData uri="http://schemas.openxmlformats.org/presentationml/2006/ole">
            <mc:AlternateContent xmlns:mc="http://schemas.openxmlformats.org/markup-compatibility/2006">
              <mc:Choice xmlns:v="urn:schemas-microsoft-com:vml" Requires="v">
                <p:oleObj spid="_x0000_s139332" name="Equation" r:id="rId4" imgW="920629" imgH="831941" progId="Equation.DSMT4">
                  <p:embed/>
                </p:oleObj>
              </mc:Choice>
              <mc:Fallback>
                <p:oleObj name="Equation" r:id="rId4" imgW="920629" imgH="831941" progId="Equation.DSMT4">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3429000"/>
                        <a:ext cx="2393950" cy="21574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82" name="Line 19">
            <a:extLst>
              <a:ext uri="{FF2B5EF4-FFF2-40B4-BE49-F238E27FC236}">
                <a16:creationId xmlns:a16="http://schemas.microsoft.com/office/drawing/2014/main" id="{3A400981-EFD9-42BA-97A4-2C99DE1CEF0F}"/>
              </a:ext>
            </a:extLst>
          </p:cNvPr>
          <p:cNvSpPr>
            <a:spLocks noChangeShapeType="1"/>
          </p:cNvSpPr>
          <p:nvPr/>
        </p:nvSpPr>
        <p:spPr bwMode="auto">
          <a:xfrm>
            <a:off x="838200" y="24384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3" name="Line 20">
            <a:extLst>
              <a:ext uri="{FF2B5EF4-FFF2-40B4-BE49-F238E27FC236}">
                <a16:creationId xmlns:a16="http://schemas.microsoft.com/office/drawing/2014/main" id="{42CCDE78-C328-41FD-93D6-02AE554EE48A}"/>
              </a:ext>
            </a:extLst>
          </p:cNvPr>
          <p:cNvSpPr>
            <a:spLocks noChangeShapeType="1"/>
          </p:cNvSpPr>
          <p:nvPr/>
        </p:nvSpPr>
        <p:spPr bwMode="auto">
          <a:xfrm>
            <a:off x="838200" y="2895600"/>
            <a:ext cx="20574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4" name="Line 21">
            <a:extLst>
              <a:ext uri="{FF2B5EF4-FFF2-40B4-BE49-F238E27FC236}">
                <a16:creationId xmlns:a16="http://schemas.microsoft.com/office/drawing/2014/main" id="{AAFC247B-D7D0-42E3-9A28-E07C101B7C50}"/>
              </a:ext>
            </a:extLst>
          </p:cNvPr>
          <p:cNvSpPr>
            <a:spLocks noChangeShapeType="1"/>
          </p:cNvSpPr>
          <p:nvPr/>
        </p:nvSpPr>
        <p:spPr bwMode="auto">
          <a:xfrm flipV="1">
            <a:off x="2895600" y="2435225"/>
            <a:ext cx="0" cy="460375"/>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5" name="Line 22">
            <a:extLst>
              <a:ext uri="{FF2B5EF4-FFF2-40B4-BE49-F238E27FC236}">
                <a16:creationId xmlns:a16="http://schemas.microsoft.com/office/drawing/2014/main" id="{CF84E668-4C80-450B-86DC-1590566A416E}"/>
              </a:ext>
            </a:extLst>
          </p:cNvPr>
          <p:cNvSpPr>
            <a:spLocks noChangeShapeType="1"/>
          </p:cNvSpPr>
          <p:nvPr/>
        </p:nvSpPr>
        <p:spPr bwMode="auto">
          <a:xfrm>
            <a:off x="1600200" y="2895600"/>
            <a:ext cx="0" cy="1066800"/>
          </a:xfrm>
          <a:prstGeom prst="line">
            <a:avLst/>
          </a:prstGeom>
          <a:noFill/>
          <a:ln w="38100" cap="sq">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6" name="Oval 23">
            <a:extLst>
              <a:ext uri="{FF2B5EF4-FFF2-40B4-BE49-F238E27FC236}">
                <a16:creationId xmlns:a16="http://schemas.microsoft.com/office/drawing/2014/main" id="{E9674017-D1E1-4CE4-9B67-3A11925D0A53}"/>
              </a:ext>
            </a:extLst>
          </p:cNvPr>
          <p:cNvSpPr>
            <a:spLocks noChangeArrowheads="1"/>
          </p:cNvSpPr>
          <p:nvPr/>
        </p:nvSpPr>
        <p:spPr bwMode="auto">
          <a:xfrm>
            <a:off x="1295400" y="3962400"/>
            <a:ext cx="609600" cy="609600"/>
          </a:xfrm>
          <a:prstGeom prst="ellipse">
            <a:avLst/>
          </a:pr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39287" name="Line 24">
            <a:extLst>
              <a:ext uri="{FF2B5EF4-FFF2-40B4-BE49-F238E27FC236}">
                <a16:creationId xmlns:a16="http://schemas.microsoft.com/office/drawing/2014/main" id="{98542024-3B7D-4EDB-ABF2-6147457EC235}"/>
              </a:ext>
            </a:extLst>
          </p:cNvPr>
          <p:cNvSpPr>
            <a:spLocks noChangeShapeType="1"/>
          </p:cNvSpPr>
          <p:nvPr/>
        </p:nvSpPr>
        <p:spPr bwMode="auto">
          <a:xfrm>
            <a:off x="1600200" y="4572000"/>
            <a:ext cx="0" cy="1066800"/>
          </a:xfrm>
          <a:prstGeom prst="line">
            <a:avLst/>
          </a:prstGeom>
          <a:noFill/>
          <a:ln w="38100" cap="sq">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8" name="Line 25">
            <a:extLst>
              <a:ext uri="{FF2B5EF4-FFF2-40B4-BE49-F238E27FC236}">
                <a16:creationId xmlns:a16="http://schemas.microsoft.com/office/drawing/2014/main" id="{D33AB440-C30A-4EA9-8EC6-686405707BE7}"/>
              </a:ext>
            </a:extLst>
          </p:cNvPr>
          <p:cNvSpPr>
            <a:spLocks noChangeShapeType="1"/>
          </p:cNvSpPr>
          <p:nvPr/>
        </p:nvSpPr>
        <p:spPr bwMode="auto">
          <a:xfrm>
            <a:off x="3048000" y="56388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9" name="Line 26">
            <a:extLst>
              <a:ext uri="{FF2B5EF4-FFF2-40B4-BE49-F238E27FC236}">
                <a16:creationId xmlns:a16="http://schemas.microsoft.com/office/drawing/2014/main" id="{7797493D-24EF-4D75-86E8-FE9D44D1F229}"/>
              </a:ext>
            </a:extLst>
          </p:cNvPr>
          <p:cNvSpPr>
            <a:spLocks noChangeShapeType="1"/>
          </p:cNvSpPr>
          <p:nvPr/>
        </p:nvSpPr>
        <p:spPr bwMode="auto">
          <a:xfrm>
            <a:off x="838200" y="5638800"/>
            <a:ext cx="0" cy="4572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90" name="Line 27">
            <a:extLst>
              <a:ext uri="{FF2B5EF4-FFF2-40B4-BE49-F238E27FC236}">
                <a16:creationId xmlns:a16="http://schemas.microsoft.com/office/drawing/2014/main" id="{12116B97-14E6-4F92-8906-2717DAB66E2F}"/>
              </a:ext>
            </a:extLst>
          </p:cNvPr>
          <p:cNvSpPr>
            <a:spLocks noChangeShapeType="1"/>
          </p:cNvSpPr>
          <p:nvPr/>
        </p:nvSpPr>
        <p:spPr bwMode="auto">
          <a:xfrm>
            <a:off x="838200" y="5638800"/>
            <a:ext cx="22098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91" name="Line 28">
            <a:extLst>
              <a:ext uri="{FF2B5EF4-FFF2-40B4-BE49-F238E27FC236}">
                <a16:creationId xmlns:a16="http://schemas.microsoft.com/office/drawing/2014/main" id="{0EC20F4D-C18C-44D0-B888-8D593621D528}"/>
              </a:ext>
            </a:extLst>
          </p:cNvPr>
          <p:cNvSpPr>
            <a:spLocks noChangeShapeType="1"/>
          </p:cNvSpPr>
          <p:nvPr/>
        </p:nvSpPr>
        <p:spPr bwMode="auto">
          <a:xfrm>
            <a:off x="1905000" y="4267200"/>
            <a:ext cx="457200" cy="0"/>
          </a:xfrm>
          <a:prstGeom prst="line">
            <a:avLst/>
          </a:prstGeom>
          <a:noFill/>
          <a:ln w="38100" cap="sq">
            <a:solidFill>
              <a:schemeClr val="tx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88477" name="Object 29">
            <a:extLst>
              <a:ext uri="{FF2B5EF4-FFF2-40B4-BE49-F238E27FC236}">
                <a16:creationId xmlns:a16="http://schemas.microsoft.com/office/drawing/2014/main" id="{9B2CE587-825F-44F4-85A9-CBA07C304C43}"/>
              </a:ext>
            </a:extLst>
          </p:cNvPr>
          <p:cNvGraphicFramePr>
            <a:graphicFrameLocks noChangeAspect="1"/>
          </p:cNvGraphicFramePr>
          <p:nvPr/>
        </p:nvGraphicFramePr>
        <p:xfrm>
          <a:off x="2362200" y="3200400"/>
          <a:ext cx="2555875" cy="2159000"/>
        </p:xfrm>
        <a:graphic>
          <a:graphicData uri="http://schemas.openxmlformats.org/presentationml/2006/ole">
            <mc:AlternateContent xmlns:mc="http://schemas.openxmlformats.org/markup-compatibility/2006">
              <mc:Choice xmlns:v="urn:schemas-microsoft-com:vml" Requires="v">
                <p:oleObj spid="_x0000_s139333" name="Equation" r:id="rId6" imgW="984346" imgH="831941" progId="Equation.DSMT4">
                  <p:embed/>
                </p:oleObj>
              </mc:Choice>
              <mc:Fallback>
                <p:oleObj name="Equation" r:id="rId6" imgW="984346" imgH="831941" progId="Equation.DSMT4">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3200400"/>
                        <a:ext cx="2555875" cy="21590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93" name="Rectangle 30">
            <a:extLst>
              <a:ext uri="{FF2B5EF4-FFF2-40B4-BE49-F238E27FC236}">
                <a16:creationId xmlns:a16="http://schemas.microsoft.com/office/drawing/2014/main" id="{82E38525-0362-42DA-8B4A-0714D4197B66}"/>
              </a:ext>
            </a:extLst>
          </p:cNvPr>
          <p:cNvSpPr>
            <a:spLocks noChangeArrowheads="1"/>
          </p:cNvSpPr>
          <p:nvPr/>
        </p:nvSpPr>
        <p:spPr bwMode="auto">
          <a:xfrm>
            <a:off x="1219200" y="2286000"/>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FFFF00"/>
                </a:solidFill>
                <a:latin typeface="Times New Roman" panose="02020603050405020304" pitchFamily="18" charset="0"/>
              </a:rPr>
              <a:t>1000</a:t>
            </a:r>
            <a:r>
              <a:rPr kumimoji="0" lang="en-US" altLang="zh-CN" i="1">
                <a:solidFill>
                  <a:srgbClr val="FFFF00"/>
                </a:solidFill>
                <a:latin typeface="Times New Roman" panose="02020603050405020304" pitchFamily="18" charset="0"/>
              </a:rPr>
              <a:t> </a:t>
            </a:r>
            <a:r>
              <a:rPr kumimoji="0" lang="en-US" altLang="zh-CN">
                <a:solidFill>
                  <a:srgbClr val="FFFF00"/>
                </a:solidFill>
                <a:latin typeface="Times New Roman" panose="02020603050405020304" pitchFamily="18" charset="0"/>
              </a:rPr>
              <a:t>K</a:t>
            </a:r>
            <a:endParaRPr kumimoji="0" lang="en-US" altLang="zh-CN" b="0">
              <a:solidFill>
                <a:srgbClr val="FFFF00"/>
              </a:solidFill>
              <a:latin typeface="Times New Roman" panose="02020603050405020304" pitchFamily="18" charset="0"/>
            </a:endParaRPr>
          </a:p>
        </p:txBody>
      </p:sp>
      <p:sp>
        <p:nvSpPr>
          <p:cNvPr id="139294" name="Rectangle 31">
            <a:extLst>
              <a:ext uri="{FF2B5EF4-FFF2-40B4-BE49-F238E27FC236}">
                <a16:creationId xmlns:a16="http://schemas.microsoft.com/office/drawing/2014/main" id="{5BD388A3-DBDE-4B40-96E2-DB510110BAC4}"/>
              </a:ext>
            </a:extLst>
          </p:cNvPr>
          <p:cNvSpPr>
            <a:spLocks noChangeArrowheads="1"/>
          </p:cNvSpPr>
          <p:nvPr/>
        </p:nvSpPr>
        <p:spPr bwMode="auto">
          <a:xfrm>
            <a:off x="838200" y="2895600"/>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00FF00"/>
                </a:solidFill>
                <a:latin typeface="Times New Roman" panose="02020603050405020304" pitchFamily="18" charset="0"/>
              </a:rPr>
              <a:t>100</a:t>
            </a:r>
            <a:r>
              <a:rPr kumimoji="0" lang="en-US" altLang="zh-CN" i="1">
                <a:solidFill>
                  <a:srgbClr val="00FF00"/>
                </a:solidFill>
                <a:latin typeface="Times New Roman" panose="02020603050405020304" pitchFamily="18" charset="0"/>
              </a:rPr>
              <a:t> </a:t>
            </a:r>
            <a:r>
              <a:rPr kumimoji="0" lang="en-US" altLang="zh-CN">
                <a:solidFill>
                  <a:srgbClr val="00FF00"/>
                </a:solidFill>
                <a:latin typeface="Times New Roman" panose="02020603050405020304" pitchFamily="18" charset="0"/>
              </a:rPr>
              <a:t>kJ</a:t>
            </a:r>
            <a:endParaRPr kumimoji="0" lang="en-US" altLang="zh-CN" b="0">
              <a:solidFill>
                <a:srgbClr val="00FF00"/>
              </a:solidFill>
              <a:latin typeface="Times New Roman" panose="02020603050405020304" pitchFamily="18" charset="0"/>
            </a:endParaRPr>
          </a:p>
        </p:txBody>
      </p:sp>
      <p:sp>
        <p:nvSpPr>
          <p:cNvPr id="139295" name="Rectangle 32">
            <a:extLst>
              <a:ext uri="{FF2B5EF4-FFF2-40B4-BE49-F238E27FC236}">
                <a16:creationId xmlns:a16="http://schemas.microsoft.com/office/drawing/2014/main" id="{93226549-69F7-450F-971B-EAF952D670EB}"/>
              </a:ext>
            </a:extLst>
          </p:cNvPr>
          <p:cNvSpPr>
            <a:spLocks noChangeArrowheads="1"/>
          </p:cNvSpPr>
          <p:nvPr/>
        </p:nvSpPr>
        <p:spPr bwMode="auto">
          <a:xfrm>
            <a:off x="1371600" y="5715000"/>
            <a:ext cx="1219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rgbClr val="FFFF00"/>
                </a:solidFill>
                <a:latin typeface="Times New Roman" panose="02020603050405020304" pitchFamily="18" charset="0"/>
              </a:rPr>
              <a:t>293</a:t>
            </a:r>
            <a:r>
              <a:rPr kumimoji="0" lang="en-US" altLang="zh-CN" i="1">
                <a:solidFill>
                  <a:srgbClr val="FFFF00"/>
                </a:solidFill>
                <a:latin typeface="Times New Roman" panose="02020603050405020304" pitchFamily="18" charset="0"/>
              </a:rPr>
              <a:t> </a:t>
            </a:r>
            <a:r>
              <a:rPr kumimoji="0" lang="en-US" altLang="zh-CN">
                <a:solidFill>
                  <a:srgbClr val="FFFF00"/>
                </a:solidFill>
                <a:latin typeface="Times New Roman" panose="02020603050405020304" pitchFamily="18" charset="0"/>
              </a:rPr>
              <a:t>K</a:t>
            </a:r>
            <a:endParaRPr kumimoji="0" lang="en-US" altLang="zh-CN" b="0">
              <a:solidFill>
                <a:srgbClr val="FFFF00"/>
              </a:solidFill>
              <a:latin typeface="Times New Roman" panose="02020603050405020304" pitchFamily="18" charset="0"/>
            </a:endParaRPr>
          </a:p>
        </p:txBody>
      </p:sp>
      <p:sp>
        <p:nvSpPr>
          <p:cNvPr id="139296" name="AutoShape 33">
            <a:extLst>
              <a:ext uri="{FF2B5EF4-FFF2-40B4-BE49-F238E27FC236}">
                <a16:creationId xmlns:a16="http://schemas.microsoft.com/office/drawing/2014/main" id="{A095CBB1-C3A6-4C8E-A58B-EA1CC24B91D5}"/>
              </a:ext>
            </a:extLst>
          </p:cNvPr>
          <p:cNvSpPr>
            <a:spLocks noChangeArrowheads="1"/>
          </p:cNvSpPr>
          <p:nvPr/>
        </p:nvSpPr>
        <p:spPr bwMode="auto">
          <a:xfrm>
            <a:off x="5791200" y="4038600"/>
            <a:ext cx="228600" cy="381000"/>
          </a:xfrm>
          <a:prstGeom prst="curvedLeftArrow">
            <a:avLst>
              <a:gd name="adj1" fmla="val 33333"/>
              <a:gd name="adj2" fmla="val 66667"/>
              <a:gd name="adj3" fmla="val 33333"/>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39297" name="AutoShape 34">
            <a:extLst>
              <a:ext uri="{FF2B5EF4-FFF2-40B4-BE49-F238E27FC236}">
                <a16:creationId xmlns:a16="http://schemas.microsoft.com/office/drawing/2014/main" id="{F8C4677A-83BD-4052-B7B2-B930197ECC2D}"/>
              </a:ext>
            </a:extLst>
          </p:cNvPr>
          <p:cNvSpPr>
            <a:spLocks noChangeArrowheads="1"/>
          </p:cNvSpPr>
          <p:nvPr/>
        </p:nvSpPr>
        <p:spPr bwMode="auto">
          <a:xfrm>
            <a:off x="1524000" y="4114800"/>
            <a:ext cx="228600" cy="381000"/>
          </a:xfrm>
          <a:prstGeom prst="curvedLeftArrow">
            <a:avLst>
              <a:gd name="adj1" fmla="val 33333"/>
              <a:gd name="adj2" fmla="val 66667"/>
              <a:gd name="adj3" fmla="val 33333"/>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88477"/>
                                        </p:tgtEl>
                                        <p:attrNameLst>
                                          <p:attrName>style.visibility</p:attrName>
                                        </p:attrNameLst>
                                      </p:cBhvr>
                                      <p:to>
                                        <p:strVal val="visible"/>
                                      </p:to>
                                    </p:set>
                                    <p:animEffect transition="in" filter="checkerboard(across)">
                                      <p:cBhvr>
                                        <p:cTn id="7" dur="500"/>
                                        <p:tgtEl>
                                          <p:spTgt spid="4884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488466"/>
                                        </p:tgtEl>
                                        <p:attrNameLst>
                                          <p:attrName>style.visibility</p:attrName>
                                        </p:attrNameLst>
                                      </p:cBhvr>
                                      <p:to>
                                        <p:strVal val="visible"/>
                                      </p:to>
                                    </p:set>
                                    <p:anim calcmode="lin" valueType="num">
                                      <p:cBhvr additive="base">
                                        <p:cTn id="12" dur="500" fill="hold"/>
                                        <p:tgtEl>
                                          <p:spTgt spid="488466"/>
                                        </p:tgtEl>
                                        <p:attrNameLst>
                                          <p:attrName>ppt_x</p:attrName>
                                        </p:attrNameLst>
                                      </p:cBhvr>
                                      <p:tavLst>
                                        <p:tav tm="0">
                                          <p:val>
                                            <p:strVal val="1+#ppt_w/2"/>
                                          </p:val>
                                        </p:tav>
                                        <p:tav tm="100000">
                                          <p:val>
                                            <p:strVal val="#ppt_x"/>
                                          </p:val>
                                        </p:tav>
                                      </p:tavLst>
                                    </p:anim>
                                    <p:anim calcmode="lin" valueType="num">
                                      <p:cBhvr additive="base">
                                        <p:cTn id="13" dur="500" fill="hold"/>
                                        <p:tgtEl>
                                          <p:spTgt spid="4884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E6161297-5F04-497D-BECA-55D20D4E0805}"/>
              </a:ext>
            </a:extLst>
          </p:cNvPr>
          <p:cNvSpPr>
            <a:spLocks noGrp="1" noChangeArrowheads="1"/>
          </p:cNvSpPr>
          <p:nvPr>
            <p:ph type="title"/>
          </p:nvPr>
        </p:nvSpPr>
        <p:spPr>
          <a:xfrm>
            <a:off x="685800" y="258763"/>
            <a:ext cx="7772400" cy="701675"/>
          </a:xfrm>
        </p:spPr>
        <p:txBody>
          <a:bodyPr/>
          <a:lstStyle/>
          <a:p>
            <a:pPr eaLnBrk="1" hangingPunct="1"/>
            <a:r>
              <a:rPr lang="en-US" altLang="zh-CN" sz="4000" b="1" i="1">
                <a:latin typeface="Times New Roman" panose="02020603050405020304" pitchFamily="18" charset="0"/>
                <a:ea typeface="楷体_GB2312" pitchFamily="49" charset="-122"/>
              </a:rPr>
              <a:t>Ex</a:t>
            </a:r>
            <a:r>
              <a:rPr lang="zh-CN" altLang="en-US" sz="4000" b="1">
                <a:latin typeface="Times New Roman" panose="02020603050405020304" pitchFamily="18" charset="0"/>
                <a:ea typeface="楷体_GB2312" pitchFamily="49" charset="-122"/>
              </a:rPr>
              <a:t>损失与作功能力损失</a:t>
            </a:r>
            <a:endParaRPr kumimoji="1" lang="zh-CN" altLang="en-US" sz="4000" b="1">
              <a:latin typeface="Times New Roman" panose="02020603050405020304" pitchFamily="18" charset="0"/>
              <a:ea typeface="楷体_GB2312" pitchFamily="49" charset="-122"/>
            </a:endParaRPr>
          </a:p>
        </p:txBody>
      </p:sp>
      <p:sp>
        <p:nvSpPr>
          <p:cNvPr id="192515" name="AutoShape 18">
            <a:extLst>
              <a:ext uri="{FF2B5EF4-FFF2-40B4-BE49-F238E27FC236}">
                <a16:creationId xmlns:a16="http://schemas.microsoft.com/office/drawing/2014/main" id="{ED308357-79F5-4A92-B0EF-56FD7BD94D64}"/>
              </a:ext>
            </a:extLst>
          </p:cNvPr>
          <p:cNvSpPr>
            <a:spLocks noChangeArrowheads="1"/>
          </p:cNvSpPr>
          <p:nvPr/>
        </p:nvSpPr>
        <p:spPr bwMode="auto">
          <a:xfrm rot="5400000">
            <a:off x="6515100" y="4192588"/>
            <a:ext cx="1981200" cy="838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FF00"/>
          </a:solidFill>
          <a:ln w="12700" cap="sq">
            <a:solidFill>
              <a:schemeClr val="tx1"/>
            </a:solidFill>
            <a:miter lim="800000"/>
            <a:headEnd type="none" w="sm" len="sm"/>
            <a:tailEnd type="none" w="sm" len="sm"/>
          </a:ln>
        </p:spPr>
        <p:txBody>
          <a:bodyPr wrap="none" anchor="ctr"/>
          <a:lstStyle/>
          <a:p>
            <a:endParaRPr lang="zh-CN" altLang="en-US"/>
          </a:p>
        </p:txBody>
      </p:sp>
      <p:sp>
        <p:nvSpPr>
          <p:cNvPr id="192516" name="Line 19">
            <a:extLst>
              <a:ext uri="{FF2B5EF4-FFF2-40B4-BE49-F238E27FC236}">
                <a16:creationId xmlns:a16="http://schemas.microsoft.com/office/drawing/2014/main" id="{EC8DA9F0-D9F1-4C68-9AC1-59CD01ACE903}"/>
              </a:ext>
            </a:extLst>
          </p:cNvPr>
          <p:cNvSpPr>
            <a:spLocks noChangeShapeType="1"/>
          </p:cNvSpPr>
          <p:nvPr/>
        </p:nvSpPr>
        <p:spPr bwMode="auto">
          <a:xfrm>
            <a:off x="7086600" y="2971800"/>
            <a:ext cx="0" cy="114300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2517" name="Line 20">
            <a:extLst>
              <a:ext uri="{FF2B5EF4-FFF2-40B4-BE49-F238E27FC236}">
                <a16:creationId xmlns:a16="http://schemas.microsoft.com/office/drawing/2014/main" id="{1567FD65-E198-4D67-B197-FDE20DCDAF5F}"/>
              </a:ext>
            </a:extLst>
          </p:cNvPr>
          <p:cNvSpPr>
            <a:spLocks noChangeShapeType="1"/>
          </p:cNvSpPr>
          <p:nvPr/>
        </p:nvSpPr>
        <p:spPr bwMode="auto">
          <a:xfrm>
            <a:off x="7924800" y="5562600"/>
            <a:ext cx="0" cy="99060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2518" name="Rectangle 21">
            <a:extLst>
              <a:ext uri="{FF2B5EF4-FFF2-40B4-BE49-F238E27FC236}">
                <a16:creationId xmlns:a16="http://schemas.microsoft.com/office/drawing/2014/main" id="{78E7CC20-3D4B-4FAD-A483-79C06DBB77E4}"/>
              </a:ext>
            </a:extLst>
          </p:cNvPr>
          <p:cNvSpPr>
            <a:spLocks noChangeArrowheads="1"/>
          </p:cNvSpPr>
          <p:nvPr/>
        </p:nvSpPr>
        <p:spPr bwMode="auto">
          <a:xfrm>
            <a:off x="7924800" y="4541838"/>
            <a:ext cx="533400" cy="152400"/>
          </a:xfrm>
          <a:prstGeom prst="rect">
            <a:avLst/>
          </a:prstGeom>
          <a:solidFill>
            <a:schemeClr val="tx2"/>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92519" name="AutoShape 22">
            <a:extLst>
              <a:ext uri="{FF2B5EF4-FFF2-40B4-BE49-F238E27FC236}">
                <a16:creationId xmlns:a16="http://schemas.microsoft.com/office/drawing/2014/main" id="{E0C7F5F4-6D6C-4415-BB81-89A7719C932E}"/>
              </a:ext>
            </a:extLst>
          </p:cNvPr>
          <p:cNvSpPr>
            <a:spLocks noChangeArrowheads="1"/>
          </p:cNvSpPr>
          <p:nvPr/>
        </p:nvSpPr>
        <p:spPr bwMode="auto">
          <a:xfrm>
            <a:off x="8153400" y="4313238"/>
            <a:ext cx="457200" cy="609600"/>
          </a:xfrm>
          <a:prstGeom prst="curvedDownArrow">
            <a:avLst>
              <a:gd name="adj1" fmla="val 20000"/>
              <a:gd name="adj2" fmla="val 40000"/>
              <a:gd name="adj3" fmla="val 44444"/>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92520" name="Rectangle 23">
            <a:extLst>
              <a:ext uri="{FF2B5EF4-FFF2-40B4-BE49-F238E27FC236}">
                <a16:creationId xmlns:a16="http://schemas.microsoft.com/office/drawing/2014/main" id="{D090DCA4-B624-4D92-87E2-4F38AD00A33D}"/>
              </a:ext>
            </a:extLst>
          </p:cNvPr>
          <p:cNvSpPr>
            <a:spLocks noChangeArrowheads="1"/>
          </p:cNvSpPr>
          <p:nvPr/>
        </p:nvSpPr>
        <p:spPr bwMode="auto">
          <a:xfrm>
            <a:off x="8153400" y="4999038"/>
            <a:ext cx="76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3600" i="1">
                <a:solidFill>
                  <a:srgbClr val="00FF00"/>
                </a:solidFill>
                <a:latin typeface="Times New Roman" panose="02020603050405020304" pitchFamily="18" charset="0"/>
              </a:rPr>
              <a:t>W</a:t>
            </a:r>
            <a:r>
              <a:rPr kumimoji="0" lang="en-US" altLang="zh-CN" sz="3600" i="1" baseline="-25000">
                <a:solidFill>
                  <a:srgbClr val="00FF00"/>
                </a:solidFill>
                <a:latin typeface="Times New Roman" panose="02020603050405020304" pitchFamily="18" charset="0"/>
              </a:rPr>
              <a:t>s</a:t>
            </a:r>
            <a:endParaRPr kumimoji="0" lang="en-US" altLang="zh-CN" sz="3600" b="0">
              <a:solidFill>
                <a:srgbClr val="00FF00"/>
              </a:solidFill>
              <a:latin typeface="Times New Roman" panose="02020603050405020304" pitchFamily="18" charset="0"/>
            </a:endParaRPr>
          </a:p>
        </p:txBody>
      </p:sp>
      <p:sp>
        <p:nvSpPr>
          <p:cNvPr id="192521" name="Rectangle 24">
            <a:extLst>
              <a:ext uri="{FF2B5EF4-FFF2-40B4-BE49-F238E27FC236}">
                <a16:creationId xmlns:a16="http://schemas.microsoft.com/office/drawing/2014/main" id="{78F20087-6D6A-4017-84C4-85E5B873608D}"/>
              </a:ext>
            </a:extLst>
          </p:cNvPr>
          <p:cNvSpPr>
            <a:spLocks noChangeArrowheads="1"/>
          </p:cNvSpPr>
          <p:nvPr/>
        </p:nvSpPr>
        <p:spPr bwMode="auto">
          <a:xfrm>
            <a:off x="6246813" y="3321050"/>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en-US" sz="3600" i="1">
                <a:solidFill>
                  <a:srgbClr val="00FF00"/>
                </a:solidFill>
                <a:latin typeface="Times New Roman" panose="02020603050405020304" pitchFamily="18" charset="0"/>
              </a:rPr>
              <a:t>Ex</a:t>
            </a:r>
            <a:r>
              <a:rPr kumimoji="0" lang="en-US" altLang="en-US" sz="3600" baseline="-25000">
                <a:solidFill>
                  <a:srgbClr val="00FF00"/>
                </a:solidFill>
                <a:latin typeface="Times New Roman" panose="02020603050405020304" pitchFamily="18" charset="0"/>
              </a:rPr>
              <a:t>1</a:t>
            </a:r>
            <a:endParaRPr kumimoji="0" lang="en-US" altLang="zh-CN" sz="3600" baseline="-25000">
              <a:solidFill>
                <a:srgbClr val="00FF00"/>
              </a:solidFill>
              <a:latin typeface="Times New Roman" panose="02020603050405020304" pitchFamily="18" charset="0"/>
            </a:endParaRPr>
          </a:p>
        </p:txBody>
      </p:sp>
      <p:sp>
        <p:nvSpPr>
          <p:cNvPr id="192522" name="Rectangle 25">
            <a:extLst>
              <a:ext uri="{FF2B5EF4-FFF2-40B4-BE49-F238E27FC236}">
                <a16:creationId xmlns:a16="http://schemas.microsoft.com/office/drawing/2014/main" id="{86DF9037-2E71-4EEF-8BD2-C707D962A62B}"/>
              </a:ext>
            </a:extLst>
          </p:cNvPr>
          <p:cNvSpPr>
            <a:spLocks noChangeArrowheads="1"/>
          </p:cNvSpPr>
          <p:nvPr/>
        </p:nvSpPr>
        <p:spPr bwMode="auto">
          <a:xfrm>
            <a:off x="7043738" y="5684838"/>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en-US" sz="3600" i="1">
                <a:solidFill>
                  <a:srgbClr val="00FF00"/>
                </a:solidFill>
                <a:latin typeface="Times New Roman" panose="02020603050405020304" pitchFamily="18" charset="0"/>
              </a:rPr>
              <a:t>Ex</a:t>
            </a:r>
            <a:r>
              <a:rPr kumimoji="0" lang="en-US" altLang="en-US" sz="3600" baseline="-25000">
                <a:solidFill>
                  <a:srgbClr val="00FF00"/>
                </a:solidFill>
                <a:latin typeface="Times New Roman" panose="02020603050405020304" pitchFamily="18" charset="0"/>
              </a:rPr>
              <a:t>2</a:t>
            </a:r>
            <a:endParaRPr kumimoji="0" lang="en-US" altLang="zh-CN" sz="3600" baseline="-25000">
              <a:solidFill>
                <a:srgbClr val="00FF00"/>
              </a:solidFill>
              <a:latin typeface="Times New Roman" panose="02020603050405020304" pitchFamily="18" charset="0"/>
            </a:endParaRPr>
          </a:p>
        </p:txBody>
      </p:sp>
      <p:sp>
        <p:nvSpPr>
          <p:cNvPr id="516125" name="Rectangle 29">
            <a:extLst>
              <a:ext uri="{FF2B5EF4-FFF2-40B4-BE49-F238E27FC236}">
                <a16:creationId xmlns:a16="http://schemas.microsoft.com/office/drawing/2014/main" id="{A3EC39D8-DD75-4F14-9052-C862ABF7DDDF}"/>
              </a:ext>
            </a:extLst>
          </p:cNvPr>
          <p:cNvSpPr>
            <a:spLocks noChangeArrowheads="1"/>
          </p:cNvSpPr>
          <p:nvPr/>
        </p:nvSpPr>
        <p:spPr bwMode="auto">
          <a:xfrm>
            <a:off x="381000" y="1981200"/>
            <a:ext cx="190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热一律：</a:t>
            </a:r>
            <a:r>
              <a:rPr kumimoji="0" lang="zh-CN" altLang="en-US" sz="2800">
                <a:solidFill>
                  <a:srgbClr val="FFCC99"/>
                </a:solidFill>
                <a:latin typeface="Times New Roman" panose="02020603050405020304" pitchFamily="18" charset="0"/>
              </a:rPr>
              <a:t> </a:t>
            </a:r>
          </a:p>
        </p:txBody>
      </p:sp>
      <p:graphicFrame>
        <p:nvGraphicFramePr>
          <p:cNvPr id="516126" name="Object 30">
            <a:extLst>
              <a:ext uri="{FF2B5EF4-FFF2-40B4-BE49-F238E27FC236}">
                <a16:creationId xmlns:a16="http://schemas.microsoft.com/office/drawing/2014/main" id="{283B9909-35B5-4438-8C90-190641C26AB0}"/>
              </a:ext>
            </a:extLst>
          </p:cNvPr>
          <p:cNvGraphicFramePr>
            <a:graphicFrameLocks noChangeAspect="1"/>
          </p:cNvGraphicFramePr>
          <p:nvPr/>
        </p:nvGraphicFramePr>
        <p:xfrm>
          <a:off x="2362200" y="1905000"/>
          <a:ext cx="2947988" cy="614363"/>
        </p:xfrm>
        <a:graphic>
          <a:graphicData uri="http://schemas.openxmlformats.org/presentationml/2006/ole">
            <mc:AlternateContent xmlns:mc="http://schemas.openxmlformats.org/markup-compatibility/2006">
              <mc:Choice xmlns:v="urn:schemas-microsoft-com:vml" Requires="v">
                <p:oleObj spid="_x0000_s192644" name="Equation" r:id="rId4" imgW="1047654" imgH="196759" progId="Equation.DSMT4">
                  <p:embed/>
                </p:oleObj>
              </mc:Choice>
              <mc:Fallback>
                <p:oleObj name="Equation" r:id="rId4" imgW="1047654" imgH="196759" progId="Equation.DSMT4">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905000"/>
                        <a:ext cx="2947988" cy="614363"/>
                      </a:xfrm>
                      <a:prstGeom prst="rect">
                        <a:avLst/>
                      </a:prstGeom>
                      <a:solidFill>
                        <a:schemeClr val="tx1"/>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6128" name="AutoShape 32">
            <a:extLst>
              <a:ext uri="{FF2B5EF4-FFF2-40B4-BE49-F238E27FC236}">
                <a16:creationId xmlns:a16="http://schemas.microsoft.com/office/drawing/2014/main" id="{3373D303-7754-42D0-8D1E-6DD69EAACABA}"/>
              </a:ext>
            </a:extLst>
          </p:cNvPr>
          <p:cNvSpPr>
            <a:spLocks noChangeArrowheads="1"/>
          </p:cNvSpPr>
          <p:nvPr/>
        </p:nvSpPr>
        <p:spPr bwMode="auto">
          <a:xfrm>
            <a:off x="4724400" y="1905000"/>
            <a:ext cx="661988" cy="609600"/>
          </a:xfrm>
          <a:prstGeom prst="wedgeRoundRectCallout">
            <a:avLst>
              <a:gd name="adj1" fmla="val -50231"/>
              <a:gd name="adj2" fmla="val -78241"/>
              <a:gd name="adj3" fmla="val 16667"/>
            </a:avLst>
          </a:prstGeom>
          <a:noFill/>
          <a:ln w="38100" cap="sq">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graphicFrame>
        <p:nvGraphicFramePr>
          <p:cNvPr id="516129" name="Object 33">
            <a:extLst>
              <a:ext uri="{FF2B5EF4-FFF2-40B4-BE49-F238E27FC236}">
                <a16:creationId xmlns:a16="http://schemas.microsoft.com/office/drawing/2014/main" id="{666546CA-7173-4F9F-B5BF-DB2C73DE7AC4}"/>
              </a:ext>
            </a:extLst>
          </p:cNvPr>
          <p:cNvGraphicFramePr>
            <a:graphicFrameLocks noChangeAspect="1"/>
          </p:cNvGraphicFramePr>
          <p:nvPr/>
        </p:nvGraphicFramePr>
        <p:xfrm>
          <a:off x="1219200" y="3429000"/>
          <a:ext cx="3121025" cy="614363"/>
        </p:xfrm>
        <a:graphic>
          <a:graphicData uri="http://schemas.openxmlformats.org/presentationml/2006/ole">
            <mc:AlternateContent xmlns:mc="http://schemas.openxmlformats.org/markup-compatibility/2006">
              <mc:Choice xmlns:v="urn:schemas-microsoft-com:vml" Requires="v">
                <p:oleObj spid="_x0000_s192645" name="Equation" r:id="rId6" imgW="1111371" imgH="196759" progId="Equation.DSMT4">
                  <p:embed/>
                </p:oleObj>
              </mc:Choice>
              <mc:Fallback>
                <p:oleObj name="Equation" r:id="rId6" imgW="1111371" imgH="196759" progId="Equation.DSMT4">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3429000"/>
                        <a:ext cx="3121025" cy="614363"/>
                      </a:xfrm>
                      <a:prstGeom prst="rect">
                        <a:avLst/>
                      </a:prstGeom>
                      <a:solidFill>
                        <a:schemeClr val="tx1"/>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2527" name="Line 34">
            <a:extLst>
              <a:ext uri="{FF2B5EF4-FFF2-40B4-BE49-F238E27FC236}">
                <a16:creationId xmlns:a16="http://schemas.microsoft.com/office/drawing/2014/main" id="{F0591818-10FE-4F58-A07D-234B25D6E7FE}"/>
              </a:ext>
            </a:extLst>
          </p:cNvPr>
          <p:cNvSpPr>
            <a:spLocks noChangeShapeType="1"/>
          </p:cNvSpPr>
          <p:nvPr/>
        </p:nvSpPr>
        <p:spPr bwMode="auto">
          <a:xfrm flipH="1">
            <a:off x="6934200" y="5181600"/>
            <a:ext cx="381000" cy="381000"/>
          </a:xfrm>
          <a:prstGeom prst="line">
            <a:avLst/>
          </a:prstGeom>
          <a:noFill/>
          <a:ln w="50800" cap="sq">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2528" name="Rectangle 35">
            <a:extLst>
              <a:ext uri="{FF2B5EF4-FFF2-40B4-BE49-F238E27FC236}">
                <a16:creationId xmlns:a16="http://schemas.microsoft.com/office/drawing/2014/main" id="{04F910DD-C29F-4122-ADDB-895CC4D0FCE4}"/>
              </a:ext>
            </a:extLst>
          </p:cNvPr>
          <p:cNvSpPr>
            <a:spLocks noChangeArrowheads="1"/>
          </p:cNvSpPr>
          <p:nvPr/>
        </p:nvSpPr>
        <p:spPr bwMode="auto">
          <a:xfrm>
            <a:off x="6419850" y="5257800"/>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3600" i="1">
                <a:solidFill>
                  <a:srgbClr val="FFFF00"/>
                </a:solidFill>
                <a:latin typeface="Times New Roman" panose="02020603050405020304" pitchFamily="18" charset="0"/>
              </a:rPr>
              <a:t>Q</a:t>
            </a:r>
            <a:endParaRPr kumimoji="0" lang="en-US" altLang="zh-CN" sz="3600" baseline="-25000">
              <a:solidFill>
                <a:srgbClr val="FFFF00"/>
              </a:solidFill>
              <a:latin typeface="Times New Roman" panose="02020603050405020304" pitchFamily="18" charset="0"/>
            </a:endParaRPr>
          </a:p>
        </p:txBody>
      </p:sp>
      <p:grpSp>
        <p:nvGrpSpPr>
          <p:cNvPr id="192529" name="Group 36">
            <a:extLst>
              <a:ext uri="{FF2B5EF4-FFF2-40B4-BE49-F238E27FC236}">
                <a16:creationId xmlns:a16="http://schemas.microsoft.com/office/drawing/2014/main" id="{36BFB659-F7A5-44AB-8519-56CDF11B573F}"/>
              </a:ext>
            </a:extLst>
          </p:cNvPr>
          <p:cNvGrpSpPr>
            <a:grpSpLocks/>
          </p:cNvGrpSpPr>
          <p:nvPr/>
        </p:nvGrpSpPr>
        <p:grpSpPr bwMode="auto">
          <a:xfrm>
            <a:off x="5715000" y="5943600"/>
            <a:ext cx="1371600" cy="609600"/>
            <a:chOff x="3888" y="3600"/>
            <a:chExt cx="864" cy="384"/>
          </a:xfrm>
        </p:grpSpPr>
        <p:sp>
          <p:nvSpPr>
            <p:cNvPr id="192538" name="Rectangle 37">
              <a:extLst>
                <a:ext uri="{FF2B5EF4-FFF2-40B4-BE49-F238E27FC236}">
                  <a16:creationId xmlns:a16="http://schemas.microsoft.com/office/drawing/2014/main" id="{6757DEE7-50F0-49D9-9E72-BA862742E7DF}"/>
                </a:ext>
              </a:extLst>
            </p:cNvPr>
            <p:cNvSpPr>
              <a:spLocks noChangeArrowheads="1"/>
            </p:cNvSpPr>
            <p:nvPr/>
          </p:nvSpPr>
          <p:spPr bwMode="auto">
            <a:xfrm>
              <a:off x="4176" y="3648"/>
              <a:ext cx="5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endParaRPr kumimoji="0" lang="en-US" altLang="zh-CN" b="0">
                <a:solidFill>
                  <a:srgbClr val="00FF00"/>
                </a:solidFill>
                <a:latin typeface="Times New Roman" panose="02020603050405020304" pitchFamily="18" charset="0"/>
              </a:endParaRPr>
            </a:p>
          </p:txBody>
        </p:sp>
        <p:sp>
          <p:nvSpPr>
            <p:cNvPr id="192539" name="Line 38">
              <a:extLst>
                <a:ext uri="{FF2B5EF4-FFF2-40B4-BE49-F238E27FC236}">
                  <a16:creationId xmlns:a16="http://schemas.microsoft.com/office/drawing/2014/main" id="{484E72B9-12DB-4E0D-837B-BB47EC0BE859}"/>
                </a:ext>
              </a:extLst>
            </p:cNvPr>
            <p:cNvSpPr>
              <a:spLocks noChangeShapeType="1"/>
            </p:cNvSpPr>
            <p:nvPr/>
          </p:nvSpPr>
          <p:spPr bwMode="auto">
            <a:xfrm>
              <a:off x="3888"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540" name="Line 39">
              <a:extLst>
                <a:ext uri="{FF2B5EF4-FFF2-40B4-BE49-F238E27FC236}">
                  <a16:creationId xmlns:a16="http://schemas.microsoft.com/office/drawing/2014/main" id="{D26FA252-D833-4ED2-A979-960DEC59E706}"/>
                </a:ext>
              </a:extLst>
            </p:cNvPr>
            <p:cNvSpPr>
              <a:spLocks noChangeShapeType="1"/>
            </p:cNvSpPr>
            <p:nvPr/>
          </p:nvSpPr>
          <p:spPr bwMode="auto">
            <a:xfrm>
              <a:off x="4752" y="3600"/>
              <a:ext cx="0" cy="28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541" name="Line 40">
              <a:extLst>
                <a:ext uri="{FF2B5EF4-FFF2-40B4-BE49-F238E27FC236}">
                  <a16:creationId xmlns:a16="http://schemas.microsoft.com/office/drawing/2014/main" id="{C163ACD4-8ADA-4244-B55D-92233DC049EC}"/>
                </a:ext>
              </a:extLst>
            </p:cNvPr>
            <p:cNvSpPr>
              <a:spLocks noChangeShapeType="1"/>
            </p:cNvSpPr>
            <p:nvPr/>
          </p:nvSpPr>
          <p:spPr bwMode="auto">
            <a:xfrm>
              <a:off x="3888" y="3600"/>
              <a:ext cx="864"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16137" name="Object 41">
            <a:extLst>
              <a:ext uri="{FF2B5EF4-FFF2-40B4-BE49-F238E27FC236}">
                <a16:creationId xmlns:a16="http://schemas.microsoft.com/office/drawing/2014/main" id="{C9441634-149A-4671-8A46-052BF7180413}"/>
              </a:ext>
            </a:extLst>
          </p:cNvPr>
          <p:cNvGraphicFramePr>
            <a:graphicFrameLocks noChangeAspect="1"/>
          </p:cNvGraphicFramePr>
          <p:nvPr/>
        </p:nvGraphicFramePr>
        <p:xfrm>
          <a:off x="1216025" y="4038600"/>
          <a:ext cx="3432175" cy="1296988"/>
        </p:xfrm>
        <a:graphic>
          <a:graphicData uri="http://schemas.openxmlformats.org/presentationml/2006/ole">
            <mc:AlternateContent xmlns:mc="http://schemas.openxmlformats.org/markup-compatibility/2006">
              <mc:Choice xmlns:v="urn:schemas-microsoft-com:vml" Requires="v">
                <p:oleObj spid="_x0000_s192646" name="Equation" r:id="rId8" imgW="1225735" imgH="450669" progId="Equation.DSMT4">
                  <p:embed/>
                </p:oleObj>
              </mc:Choice>
              <mc:Fallback>
                <p:oleObj name="Equation" r:id="rId8" imgW="1225735" imgH="450669" progId="Equation.DSMT4">
                  <p:embed/>
                  <p:pic>
                    <p:nvPicPr>
                      <p:cNvPr id="0"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6025" y="4038600"/>
                        <a:ext cx="3432175" cy="1296988"/>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6138" name="Object 42">
            <a:extLst>
              <a:ext uri="{FF2B5EF4-FFF2-40B4-BE49-F238E27FC236}">
                <a16:creationId xmlns:a16="http://schemas.microsoft.com/office/drawing/2014/main" id="{9BD6FCFC-08F7-4B25-81F9-27359AA51E05}"/>
              </a:ext>
            </a:extLst>
          </p:cNvPr>
          <p:cNvGraphicFramePr>
            <a:graphicFrameLocks noChangeAspect="1"/>
          </p:cNvGraphicFramePr>
          <p:nvPr/>
        </p:nvGraphicFramePr>
        <p:xfrm>
          <a:off x="1219200" y="5334000"/>
          <a:ext cx="1525588" cy="614363"/>
        </p:xfrm>
        <a:graphic>
          <a:graphicData uri="http://schemas.openxmlformats.org/presentationml/2006/ole">
            <mc:AlternateContent xmlns:mc="http://schemas.openxmlformats.org/markup-compatibility/2006">
              <mc:Choice xmlns:v="urn:schemas-microsoft-com:vml" Requires="v">
                <p:oleObj spid="_x0000_s192647" name="Equation" r:id="rId10" imgW="526890" imgH="196759" progId="Equation.DSMT4">
                  <p:embed/>
                </p:oleObj>
              </mc:Choice>
              <mc:Fallback>
                <p:oleObj name="Equation" r:id="rId10" imgW="526890" imgH="196759" progId="Equation.DSMT4">
                  <p:embed/>
                  <p:pic>
                    <p:nvPicPr>
                      <p:cNvPr id="0"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9200" y="5334000"/>
                        <a:ext cx="1525588" cy="614363"/>
                      </a:xfrm>
                      <a:prstGeom prst="rect">
                        <a:avLst/>
                      </a:prstGeom>
                      <a:solidFill>
                        <a:schemeClr val="tx1"/>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46">
            <a:extLst>
              <a:ext uri="{FF2B5EF4-FFF2-40B4-BE49-F238E27FC236}">
                <a16:creationId xmlns:a16="http://schemas.microsoft.com/office/drawing/2014/main" id="{8F1D7D52-163B-436D-81E7-6EF638502360}"/>
              </a:ext>
            </a:extLst>
          </p:cNvPr>
          <p:cNvGrpSpPr>
            <a:grpSpLocks/>
          </p:cNvGrpSpPr>
          <p:nvPr/>
        </p:nvGrpSpPr>
        <p:grpSpPr bwMode="auto">
          <a:xfrm>
            <a:off x="250825" y="2636838"/>
            <a:ext cx="7521575" cy="712787"/>
            <a:chOff x="158" y="1661"/>
            <a:chExt cx="4738" cy="449"/>
          </a:xfrm>
        </p:grpSpPr>
        <p:graphicFrame>
          <p:nvGraphicFramePr>
            <p:cNvPr id="192536" name="Object 31">
              <a:extLst>
                <a:ext uri="{FF2B5EF4-FFF2-40B4-BE49-F238E27FC236}">
                  <a16:creationId xmlns:a16="http://schemas.microsoft.com/office/drawing/2014/main" id="{426C7273-E1C8-4DE8-9B16-33E231C1F198}"/>
                </a:ext>
              </a:extLst>
            </p:cNvPr>
            <p:cNvGraphicFramePr>
              <a:graphicFrameLocks noChangeAspect="1"/>
            </p:cNvGraphicFramePr>
            <p:nvPr/>
          </p:nvGraphicFramePr>
          <p:xfrm>
            <a:off x="178" y="1680"/>
            <a:ext cx="4718" cy="430"/>
          </p:xfrm>
          <a:graphic>
            <a:graphicData uri="http://schemas.openxmlformats.org/presentationml/2006/ole">
              <mc:AlternateContent xmlns:mc="http://schemas.openxmlformats.org/markup-compatibility/2006">
                <mc:Choice xmlns:v="urn:schemas-microsoft-com:vml" Requires="v">
                  <p:oleObj spid="_x0000_s192648" name="Equation" r:id="rId12" imgW="2711648" imgH="222069" progId="Equation.DSMT4">
                    <p:embed/>
                  </p:oleObj>
                </mc:Choice>
                <mc:Fallback>
                  <p:oleObj name="Equation" r:id="rId12" imgW="2711648" imgH="222069" progId="Equation.DSMT4">
                    <p:embed/>
                    <p:pic>
                      <p:nvPicPr>
                        <p:cNvPr id="0"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 y="1680"/>
                          <a:ext cx="4718" cy="43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2537" name="Rectangle 43">
              <a:extLst>
                <a:ext uri="{FF2B5EF4-FFF2-40B4-BE49-F238E27FC236}">
                  <a16:creationId xmlns:a16="http://schemas.microsoft.com/office/drawing/2014/main" id="{1CCBD8DB-F0B4-4DA7-B4D8-22B13546B4B9}"/>
                </a:ext>
              </a:extLst>
            </p:cNvPr>
            <p:cNvSpPr>
              <a:spLocks noChangeArrowheads="1"/>
            </p:cNvSpPr>
            <p:nvPr/>
          </p:nvSpPr>
          <p:spPr bwMode="auto">
            <a:xfrm>
              <a:off x="158" y="1661"/>
              <a:ext cx="344" cy="442"/>
            </a:xfrm>
            <a:prstGeom prst="rect">
              <a:avLst/>
            </a:prstGeom>
            <a:solidFill>
              <a:srgbClr val="CC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000" b="0">
                  <a:solidFill>
                    <a:schemeClr val="bg2"/>
                  </a:solidFill>
                  <a:latin typeface="Times New Roman" panose="02020603050405020304" pitchFamily="18" charset="0"/>
                  <a:ea typeface="黑体" panose="02010609060101010101" pitchFamily="49" charset="-122"/>
                  <a:sym typeface="Symbol" panose="05050102010706020507" pitchFamily="18" charset="2"/>
                </a:rPr>
                <a:t></a:t>
              </a:r>
            </a:p>
          </p:txBody>
        </p:sp>
      </p:grpSp>
      <p:grpSp>
        <p:nvGrpSpPr>
          <p:cNvPr id="4" name="Group 45">
            <a:extLst>
              <a:ext uri="{FF2B5EF4-FFF2-40B4-BE49-F238E27FC236}">
                <a16:creationId xmlns:a16="http://schemas.microsoft.com/office/drawing/2014/main" id="{5FC786F2-E3FC-4841-805D-6C81BC6124B9}"/>
              </a:ext>
            </a:extLst>
          </p:cNvPr>
          <p:cNvGrpSpPr>
            <a:grpSpLocks/>
          </p:cNvGrpSpPr>
          <p:nvPr/>
        </p:nvGrpSpPr>
        <p:grpSpPr bwMode="auto">
          <a:xfrm>
            <a:off x="1001713" y="1125538"/>
            <a:ext cx="3678237" cy="701675"/>
            <a:chOff x="631" y="709"/>
            <a:chExt cx="2317" cy="442"/>
          </a:xfrm>
        </p:grpSpPr>
        <p:graphicFrame>
          <p:nvGraphicFramePr>
            <p:cNvPr id="192534" name="Object 27">
              <a:extLst>
                <a:ext uri="{FF2B5EF4-FFF2-40B4-BE49-F238E27FC236}">
                  <a16:creationId xmlns:a16="http://schemas.microsoft.com/office/drawing/2014/main" id="{10A8E5CF-5F59-4C9E-9090-4A20E230DA1A}"/>
                </a:ext>
              </a:extLst>
            </p:cNvPr>
            <p:cNvGraphicFramePr>
              <a:graphicFrameLocks noChangeAspect="1"/>
            </p:cNvGraphicFramePr>
            <p:nvPr/>
          </p:nvGraphicFramePr>
          <p:xfrm>
            <a:off x="633" y="720"/>
            <a:ext cx="2315" cy="430"/>
          </p:xfrm>
          <a:graphic>
            <a:graphicData uri="http://schemas.openxmlformats.org/presentationml/2006/ole">
              <mc:AlternateContent xmlns:mc="http://schemas.openxmlformats.org/markup-compatibility/2006">
                <mc:Choice xmlns:v="urn:schemas-microsoft-com:vml" Requires="v">
                  <p:oleObj spid="_x0000_s192649" name="Equation" r:id="rId14" imgW="1314367" imgH="222069" progId="Equation.DSMT4">
                    <p:embed/>
                  </p:oleObj>
                </mc:Choice>
                <mc:Fallback>
                  <p:oleObj name="Equation" r:id="rId14" imgW="1314367" imgH="222069" progId="Equation.DSMT4">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3" y="720"/>
                          <a:ext cx="2315" cy="43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2535" name="Rectangle 44">
              <a:extLst>
                <a:ext uri="{FF2B5EF4-FFF2-40B4-BE49-F238E27FC236}">
                  <a16:creationId xmlns:a16="http://schemas.microsoft.com/office/drawing/2014/main" id="{2F926E32-8CDD-46FA-A1FD-7E7A83AC6071}"/>
                </a:ext>
              </a:extLst>
            </p:cNvPr>
            <p:cNvSpPr>
              <a:spLocks noChangeArrowheads="1"/>
            </p:cNvSpPr>
            <p:nvPr/>
          </p:nvSpPr>
          <p:spPr bwMode="auto">
            <a:xfrm>
              <a:off x="631" y="709"/>
              <a:ext cx="344" cy="442"/>
            </a:xfrm>
            <a:prstGeom prst="rect">
              <a:avLst/>
            </a:prstGeom>
            <a:solidFill>
              <a:srgbClr val="CC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000" b="0">
                  <a:solidFill>
                    <a:schemeClr val="bg2"/>
                  </a:solidFill>
                  <a:latin typeface="Times New Roman" panose="02020603050405020304" pitchFamily="18" charset="0"/>
                  <a:ea typeface="黑体" panose="02010609060101010101" pitchFamily="49" charset="-122"/>
                  <a:sym typeface="Symbol" panose="05050102010706020507" pitchFamily="18" charset="2"/>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6125"/>
                                        </p:tgtEl>
                                        <p:attrNameLst>
                                          <p:attrName>style.visibility</p:attrName>
                                        </p:attrNameLst>
                                      </p:cBhvr>
                                      <p:to>
                                        <p:strVal val="visible"/>
                                      </p:to>
                                    </p:set>
                                    <p:anim calcmode="lin" valueType="num">
                                      <p:cBhvr additive="base">
                                        <p:cTn id="13" dur="500" fill="hold"/>
                                        <p:tgtEl>
                                          <p:spTgt spid="516125"/>
                                        </p:tgtEl>
                                        <p:attrNameLst>
                                          <p:attrName>ppt_x</p:attrName>
                                        </p:attrNameLst>
                                      </p:cBhvr>
                                      <p:tavLst>
                                        <p:tav tm="0">
                                          <p:val>
                                            <p:strVal val="0-#ppt_w/2"/>
                                          </p:val>
                                        </p:tav>
                                        <p:tav tm="100000">
                                          <p:val>
                                            <p:strVal val="#ppt_x"/>
                                          </p:val>
                                        </p:tav>
                                      </p:tavLst>
                                    </p:anim>
                                    <p:anim calcmode="lin" valueType="num">
                                      <p:cBhvr additive="base">
                                        <p:cTn id="14" dur="500" fill="hold"/>
                                        <p:tgtEl>
                                          <p:spTgt spid="5161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516126"/>
                                        </p:tgtEl>
                                        <p:attrNameLst>
                                          <p:attrName>style.visibility</p:attrName>
                                        </p:attrNameLst>
                                      </p:cBhvr>
                                      <p:to>
                                        <p:strVal val="visible"/>
                                      </p:to>
                                    </p:set>
                                    <p:anim calcmode="lin" valueType="num">
                                      <p:cBhvr additive="base">
                                        <p:cTn id="19" dur="500" fill="hold"/>
                                        <p:tgtEl>
                                          <p:spTgt spid="516126"/>
                                        </p:tgtEl>
                                        <p:attrNameLst>
                                          <p:attrName>ppt_x</p:attrName>
                                        </p:attrNameLst>
                                      </p:cBhvr>
                                      <p:tavLst>
                                        <p:tav tm="0">
                                          <p:val>
                                            <p:strVal val="1+#ppt_w/2"/>
                                          </p:val>
                                        </p:tav>
                                        <p:tav tm="100000">
                                          <p:val>
                                            <p:strVal val="#ppt_x"/>
                                          </p:val>
                                        </p:tav>
                                      </p:tavLst>
                                    </p:anim>
                                    <p:anim calcmode="lin" valueType="num">
                                      <p:cBhvr additive="base">
                                        <p:cTn id="20" dur="500" fill="hold"/>
                                        <p:tgtEl>
                                          <p:spTgt spid="51612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16128"/>
                                        </p:tgtEl>
                                        <p:attrNameLst>
                                          <p:attrName>style.visibility</p:attrName>
                                        </p:attrNameLst>
                                      </p:cBhvr>
                                      <p:to>
                                        <p:strVal val="visible"/>
                                      </p:to>
                                    </p:set>
                                    <p:animEffect transition="in" filter="wipe(down)">
                                      <p:cBhvr>
                                        <p:cTn id="25" dur="500"/>
                                        <p:tgtEl>
                                          <p:spTgt spid="5161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0-#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516129"/>
                                        </p:tgtEl>
                                        <p:attrNameLst>
                                          <p:attrName>style.visibility</p:attrName>
                                        </p:attrNameLst>
                                      </p:cBhvr>
                                      <p:to>
                                        <p:strVal val="visible"/>
                                      </p:to>
                                    </p:set>
                                    <p:anim calcmode="lin" valueType="num">
                                      <p:cBhvr additive="base">
                                        <p:cTn id="36" dur="500" fill="hold"/>
                                        <p:tgtEl>
                                          <p:spTgt spid="516129"/>
                                        </p:tgtEl>
                                        <p:attrNameLst>
                                          <p:attrName>ppt_x</p:attrName>
                                        </p:attrNameLst>
                                      </p:cBhvr>
                                      <p:tavLst>
                                        <p:tav tm="0">
                                          <p:val>
                                            <p:strVal val="0-#ppt_w/2"/>
                                          </p:val>
                                        </p:tav>
                                        <p:tav tm="100000">
                                          <p:val>
                                            <p:strVal val="#ppt_x"/>
                                          </p:val>
                                        </p:tav>
                                      </p:tavLst>
                                    </p:anim>
                                    <p:anim calcmode="lin" valueType="num">
                                      <p:cBhvr additive="base">
                                        <p:cTn id="37" dur="500" fill="hold"/>
                                        <p:tgtEl>
                                          <p:spTgt spid="516129"/>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516137"/>
                                        </p:tgtEl>
                                        <p:attrNameLst>
                                          <p:attrName>style.visibility</p:attrName>
                                        </p:attrNameLst>
                                      </p:cBhvr>
                                      <p:to>
                                        <p:strVal val="visible"/>
                                      </p:to>
                                    </p:set>
                                    <p:anim calcmode="lin" valueType="num">
                                      <p:cBhvr additive="base">
                                        <p:cTn id="42" dur="500" fill="hold"/>
                                        <p:tgtEl>
                                          <p:spTgt spid="516137"/>
                                        </p:tgtEl>
                                        <p:attrNameLst>
                                          <p:attrName>ppt_x</p:attrName>
                                        </p:attrNameLst>
                                      </p:cBhvr>
                                      <p:tavLst>
                                        <p:tav tm="0">
                                          <p:val>
                                            <p:strVal val="0-#ppt_w/2"/>
                                          </p:val>
                                        </p:tav>
                                        <p:tav tm="100000">
                                          <p:val>
                                            <p:strVal val="#ppt_x"/>
                                          </p:val>
                                        </p:tav>
                                      </p:tavLst>
                                    </p:anim>
                                    <p:anim calcmode="lin" valueType="num">
                                      <p:cBhvr additive="base">
                                        <p:cTn id="43" dur="500" fill="hold"/>
                                        <p:tgtEl>
                                          <p:spTgt spid="516137"/>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nodeType="clickEffect">
                                  <p:stCondLst>
                                    <p:cond delay="0"/>
                                  </p:stCondLst>
                                  <p:childTnLst>
                                    <p:set>
                                      <p:cBhvr>
                                        <p:cTn id="47" dur="1" fill="hold">
                                          <p:stCondLst>
                                            <p:cond delay="0"/>
                                          </p:stCondLst>
                                        </p:cTn>
                                        <p:tgtEl>
                                          <p:spTgt spid="516138"/>
                                        </p:tgtEl>
                                        <p:attrNameLst>
                                          <p:attrName>style.visibility</p:attrName>
                                        </p:attrNameLst>
                                      </p:cBhvr>
                                      <p:to>
                                        <p:strVal val="visible"/>
                                      </p:to>
                                    </p:set>
                                    <p:anim calcmode="lin" valueType="num">
                                      <p:cBhvr additive="base">
                                        <p:cTn id="48" dur="500" fill="hold"/>
                                        <p:tgtEl>
                                          <p:spTgt spid="516138"/>
                                        </p:tgtEl>
                                        <p:attrNameLst>
                                          <p:attrName>ppt_x</p:attrName>
                                        </p:attrNameLst>
                                      </p:cBhvr>
                                      <p:tavLst>
                                        <p:tav tm="0">
                                          <p:val>
                                            <p:strVal val="0-#ppt_w/2"/>
                                          </p:val>
                                        </p:tav>
                                        <p:tav tm="100000">
                                          <p:val>
                                            <p:strVal val="#ppt_x"/>
                                          </p:val>
                                        </p:tav>
                                      </p:tavLst>
                                    </p:anim>
                                    <p:anim calcmode="lin" valueType="num">
                                      <p:cBhvr additive="base">
                                        <p:cTn id="49" dur="500" fill="hold"/>
                                        <p:tgtEl>
                                          <p:spTgt spid="516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25" grpId="0" autoUpdateAnimBg="0"/>
      <p:bldP spid="516128"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7E54F25C-61A3-4FE3-A264-01461FF514A1}"/>
              </a:ext>
            </a:extLst>
          </p:cNvPr>
          <p:cNvSpPr>
            <a:spLocks noGrp="1" noChangeArrowheads="1"/>
          </p:cNvSpPr>
          <p:nvPr>
            <p:ph type="title"/>
          </p:nvPr>
        </p:nvSpPr>
        <p:spPr>
          <a:xfrm>
            <a:off x="685800" y="258763"/>
            <a:ext cx="7772400" cy="701675"/>
          </a:xfrm>
        </p:spPr>
        <p:txBody>
          <a:bodyPr/>
          <a:lstStyle/>
          <a:p>
            <a:pPr eaLnBrk="1" hangingPunct="1"/>
            <a:r>
              <a:rPr lang="en-US" altLang="zh-CN" sz="4000" b="1" i="1">
                <a:latin typeface="Times New Roman" panose="02020603050405020304" pitchFamily="18" charset="0"/>
                <a:ea typeface="楷体_GB2312" pitchFamily="49" charset="-122"/>
              </a:rPr>
              <a:t>Ex</a:t>
            </a:r>
            <a:r>
              <a:rPr lang="zh-CN" altLang="en-US" sz="4000" b="1">
                <a:latin typeface="Times New Roman" panose="02020603050405020304" pitchFamily="18" charset="0"/>
                <a:ea typeface="楷体_GB2312" pitchFamily="49" charset="-122"/>
              </a:rPr>
              <a:t>损失与作功能力损失</a:t>
            </a:r>
            <a:endParaRPr kumimoji="1" lang="zh-CN" altLang="en-US" sz="4000" b="1">
              <a:latin typeface="Times New Roman" panose="02020603050405020304" pitchFamily="18" charset="0"/>
              <a:ea typeface="楷体_GB2312" pitchFamily="49" charset="-122"/>
            </a:endParaRPr>
          </a:p>
        </p:txBody>
      </p:sp>
      <p:graphicFrame>
        <p:nvGraphicFramePr>
          <p:cNvPr id="517131" name="Object 11">
            <a:extLst>
              <a:ext uri="{FF2B5EF4-FFF2-40B4-BE49-F238E27FC236}">
                <a16:creationId xmlns:a16="http://schemas.microsoft.com/office/drawing/2014/main" id="{5CC5C3A1-1B56-4911-BD4C-7C16FFC72B4F}"/>
              </a:ext>
            </a:extLst>
          </p:cNvPr>
          <p:cNvGraphicFramePr>
            <a:graphicFrameLocks noChangeAspect="1"/>
          </p:cNvGraphicFramePr>
          <p:nvPr/>
        </p:nvGraphicFramePr>
        <p:xfrm>
          <a:off x="1638300" y="1201738"/>
          <a:ext cx="2011363" cy="615950"/>
        </p:xfrm>
        <a:graphic>
          <a:graphicData uri="http://schemas.openxmlformats.org/presentationml/2006/ole">
            <mc:AlternateContent xmlns:mc="http://schemas.openxmlformats.org/markup-compatibility/2006">
              <mc:Choice xmlns:v="urn:schemas-microsoft-com:vml" Requires="v">
                <p:oleObj spid="_x0000_s194726" name="Equation" r:id="rId4" imgW="704971" imgH="196759" progId="Equation.DSMT4">
                  <p:embed/>
                </p:oleObj>
              </mc:Choice>
              <mc:Fallback>
                <p:oleObj name="Equation" r:id="rId4" imgW="704971" imgH="196759"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8300" y="1201738"/>
                        <a:ext cx="2011363" cy="61595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7132" name="Rectangle 12">
            <a:extLst>
              <a:ext uri="{FF2B5EF4-FFF2-40B4-BE49-F238E27FC236}">
                <a16:creationId xmlns:a16="http://schemas.microsoft.com/office/drawing/2014/main" id="{7E348BA8-55A8-4270-9006-C12B75F76695}"/>
              </a:ext>
            </a:extLst>
          </p:cNvPr>
          <p:cNvSpPr>
            <a:spLocks noChangeArrowheads="1"/>
          </p:cNvSpPr>
          <p:nvPr/>
        </p:nvSpPr>
        <p:spPr bwMode="auto">
          <a:xfrm>
            <a:off x="381000" y="1219200"/>
            <a:ext cx="1219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放热</a:t>
            </a:r>
            <a:r>
              <a:rPr kumimoji="0" lang="zh-CN" altLang="en-US" sz="2800">
                <a:solidFill>
                  <a:srgbClr val="FFCC99"/>
                </a:solidFill>
                <a:latin typeface="Times New Roman" panose="02020603050405020304" pitchFamily="18" charset="0"/>
              </a:rPr>
              <a:t> </a:t>
            </a:r>
          </a:p>
        </p:txBody>
      </p:sp>
      <p:graphicFrame>
        <p:nvGraphicFramePr>
          <p:cNvPr id="517133" name="Object 13">
            <a:extLst>
              <a:ext uri="{FF2B5EF4-FFF2-40B4-BE49-F238E27FC236}">
                <a16:creationId xmlns:a16="http://schemas.microsoft.com/office/drawing/2014/main" id="{D6DCED8D-D0D0-4350-94A3-83E17A93FE62}"/>
              </a:ext>
            </a:extLst>
          </p:cNvPr>
          <p:cNvGraphicFramePr>
            <a:graphicFrameLocks noChangeAspect="1"/>
          </p:cNvGraphicFramePr>
          <p:nvPr/>
        </p:nvGraphicFramePr>
        <p:xfrm>
          <a:off x="5305425" y="1219200"/>
          <a:ext cx="2046288" cy="614363"/>
        </p:xfrm>
        <a:graphic>
          <a:graphicData uri="http://schemas.openxmlformats.org/presentationml/2006/ole">
            <mc:AlternateContent xmlns:mc="http://schemas.openxmlformats.org/markup-compatibility/2006">
              <mc:Choice xmlns:v="urn:schemas-microsoft-com:vml" Requires="v">
                <p:oleObj spid="_x0000_s194727" name="Equation" r:id="rId6" imgW="717633" imgH="196759" progId="Equation.DSMT4">
                  <p:embed/>
                </p:oleObj>
              </mc:Choice>
              <mc:Fallback>
                <p:oleObj name="Equation" r:id="rId6" imgW="717633" imgH="196759"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5425" y="1219200"/>
                        <a:ext cx="2046288" cy="614363"/>
                      </a:xfrm>
                      <a:prstGeom prst="rect">
                        <a:avLst/>
                      </a:prstGeom>
                      <a:solidFill>
                        <a:schemeClr val="tx1"/>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7136" name="Object 16">
            <a:extLst>
              <a:ext uri="{FF2B5EF4-FFF2-40B4-BE49-F238E27FC236}">
                <a16:creationId xmlns:a16="http://schemas.microsoft.com/office/drawing/2014/main" id="{17A86171-1801-42B5-9C50-BC3CD08474C6}"/>
              </a:ext>
            </a:extLst>
          </p:cNvPr>
          <p:cNvGraphicFramePr>
            <a:graphicFrameLocks noChangeAspect="1"/>
          </p:cNvGraphicFramePr>
          <p:nvPr/>
        </p:nvGraphicFramePr>
        <p:xfrm>
          <a:off x="1412875" y="2814638"/>
          <a:ext cx="5826125" cy="614362"/>
        </p:xfrm>
        <a:graphic>
          <a:graphicData uri="http://schemas.openxmlformats.org/presentationml/2006/ole">
            <mc:AlternateContent xmlns:mc="http://schemas.openxmlformats.org/markup-compatibility/2006">
              <mc:Choice xmlns:v="urn:schemas-microsoft-com:vml" Requires="v">
                <p:oleObj spid="_x0000_s194728" name="Equation" r:id="rId8" imgW="2101844" imgH="196759" progId="Equation.DSMT4">
                  <p:embed/>
                </p:oleObj>
              </mc:Choice>
              <mc:Fallback>
                <p:oleObj name="Equation" r:id="rId8" imgW="2101844" imgH="196759" progId="Equation.DSMT4">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2875" y="2814638"/>
                        <a:ext cx="5826125" cy="614362"/>
                      </a:xfrm>
                      <a:prstGeom prst="rect">
                        <a:avLst/>
                      </a:prstGeom>
                      <a:solidFill>
                        <a:schemeClr val="tx1"/>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7145" name="Object 25">
            <a:extLst>
              <a:ext uri="{FF2B5EF4-FFF2-40B4-BE49-F238E27FC236}">
                <a16:creationId xmlns:a16="http://schemas.microsoft.com/office/drawing/2014/main" id="{E7A5AE69-7674-45ED-918C-8FEF9E26E19D}"/>
              </a:ext>
            </a:extLst>
          </p:cNvPr>
          <p:cNvGraphicFramePr>
            <a:graphicFrameLocks noChangeAspect="1"/>
          </p:cNvGraphicFramePr>
          <p:nvPr/>
        </p:nvGraphicFramePr>
        <p:xfrm>
          <a:off x="381000" y="4267200"/>
          <a:ext cx="4333875" cy="614363"/>
        </p:xfrm>
        <a:graphic>
          <a:graphicData uri="http://schemas.openxmlformats.org/presentationml/2006/ole">
            <mc:AlternateContent xmlns:mc="http://schemas.openxmlformats.org/markup-compatibility/2006">
              <mc:Choice xmlns:v="urn:schemas-microsoft-com:vml" Requires="v">
                <p:oleObj spid="_x0000_s194729" name="Equation" r:id="rId10" imgW="1555756" imgH="196759" progId="Equation.DSMT4">
                  <p:embed/>
                </p:oleObj>
              </mc:Choice>
              <mc:Fallback>
                <p:oleObj name="Equation" r:id="rId10" imgW="1555756" imgH="196759" progId="Equation.DSMT4">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4267200"/>
                        <a:ext cx="4333875" cy="614363"/>
                      </a:xfrm>
                      <a:prstGeom prst="rect">
                        <a:avLst/>
                      </a:prstGeom>
                      <a:solidFill>
                        <a:schemeClr val="tx1"/>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68" name="Rectangle 26">
            <a:extLst>
              <a:ext uri="{FF2B5EF4-FFF2-40B4-BE49-F238E27FC236}">
                <a16:creationId xmlns:a16="http://schemas.microsoft.com/office/drawing/2014/main" id="{421D3BFC-36B4-48B4-B875-59833B5C6F3F}"/>
              </a:ext>
            </a:extLst>
          </p:cNvPr>
          <p:cNvSpPr>
            <a:spLocks noChangeArrowheads="1"/>
          </p:cNvSpPr>
          <p:nvPr/>
        </p:nvSpPr>
        <p:spPr bwMode="auto">
          <a:xfrm>
            <a:off x="6248400" y="4800600"/>
            <a:ext cx="1828800" cy="1066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94569" name="Line 27">
            <a:extLst>
              <a:ext uri="{FF2B5EF4-FFF2-40B4-BE49-F238E27FC236}">
                <a16:creationId xmlns:a16="http://schemas.microsoft.com/office/drawing/2014/main" id="{E1BDE77F-2EB0-4B03-9960-8DEBC22D3CA6}"/>
              </a:ext>
            </a:extLst>
          </p:cNvPr>
          <p:cNvSpPr>
            <a:spLocks noChangeShapeType="1"/>
          </p:cNvSpPr>
          <p:nvPr/>
        </p:nvSpPr>
        <p:spPr bwMode="auto">
          <a:xfrm>
            <a:off x="5562600" y="5334000"/>
            <a:ext cx="685800" cy="0"/>
          </a:xfrm>
          <a:prstGeom prst="line">
            <a:avLst/>
          </a:prstGeom>
          <a:noFill/>
          <a:ln w="508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4570" name="Line 32">
            <a:extLst>
              <a:ext uri="{FF2B5EF4-FFF2-40B4-BE49-F238E27FC236}">
                <a16:creationId xmlns:a16="http://schemas.microsoft.com/office/drawing/2014/main" id="{35ABC6EC-A9DD-4BB8-B19F-113083C91031}"/>
              </a:ext>
            </a:extLst>
          </p:cNvPr>
          <p:cNvSpPr>
            <a:spLocks noChangeShapeType="1"/>
          </p:cNvSpPr>
          <p:nvPr/>
        </p:nvSpPr>
        <p:spPr bwMode="auto">
          <a:xfrm flipV="1">
            <a:off x="6248400" y="4876800"/>
            <a:ext cx="304800" cy="457200"/>
          </a:xfrm>
          <a:prstGeom prst="line">
            <a:avLst/>
          </a:prstGeom>
          <a:noFill/>
          <a:ln w="25400" cap="sq">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71" name="Line 33">
            <a:extLst>
              <a:ext uri="{FF2B5EF4-FFF2-40B4-BE49-F238E27FC236}">
                <a16:creationId xmlns:a16="http://schemas.microsoft.com/office/drawing/2014/main" id="{92CC97DE-6A1C-4AEA-B4C8-2D3F35D0DF6D}"/>
              </a:ext>
            </a:extLst>
          </p:cNvPr>
          <p:cNvSpPr>
            <a:spLocks noChangeShapeType="1"/>
          </p:cNvSpPr>
          <p:nvPr/>
        </p:nvSpPr>
        <p:spPr bwMode="auto">
          <a:xfrm>
            <a:off x="6553200" y="4876800"/>
            <a:ext cx="228600" cy="914400"/>
          </a:xfrm>
          <a:prstGeom prst="line">
            <a:avLst/>
          </a:prstGeom>
          <a:noFill/>
          <a:ln w="25400" cap="sq">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72" name="Line 34">
            <a:extLst>
              <a:ext uri="{FF2B5EF4-FFF2-40B4-BE49-F238E27FC236}">
                <a16:creationId xmlns:a16="http://schemas.microsoft.com/office/drawing/2014/main" id="{3ABBC052-3555-4BEC-9545-6B1BFB0525CA}"/>
              </a:ext>
            </a:extLst>
          </p:cNvPr>
          <p:cNvSpPr>
            <a:spLocks noChangeShapeType="1"/>
          </p:cNvSpPr>
          <p:nvPr/>
        </p:nvSpPr>
        <p:spPr bwMode="auto">
          <a:xfrm flipV="1">
            <a:off x="6781800" y="4953000"/>
            <a:ext cx="381000" cy="838200"/>
          </a:xfrm>
          <a:prstGeom prst="line">
            <a:avLst/>
          </a:prstGeom>
          <a:noFill/>
          <a:ln w="25400" cap="sq">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73" name="Line 35">
            <a:extLst>
              <a:ext uri="{FF2B5EF4-FFF2-40B4-BE49-F238E27FC236}">
                <a16:creationId xmlns:a16="http://schemas.microsoft.com/office/drawing/2014/main" id="{FBBFF7EA-9CDF-43D3-87D1-6EC1354F7181}"/>
              </a:ext>
            </a:extLst>
          </p:cNvPr>
          <p:cNvSpPr>
            <a:spLocks noChangeShapeType="1"/>
          </p:cNvSpPr>
          <p:nvPr/>
        </p:nvSpPr>
        <p:spPr bwMode="auto">
          <a:xfrm>
            <a:off x="7162800" y="4953000"/>
            <a:ext cx="228600" cy="838200"/>
          </a:xfrm>
          <a:prstGeom prst="line">
            <a:avLst/>
          </a:prstGeom>
          <a:noFill/>
          <a:ln w="25400" cap="sq">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74" name="Line 36">
            <a:extLst>
              <a:ext uri="{FF2B5EF4-FFF2-40B4-BE49-F238E27FC236}">
                <a16:creationId xmlns:a16="http://schemas.microsoft.com/office/drawing/2014/main" id="{E8CA4B36-BD5D-4C4C-AF60-B47AB95F0A77}"/>
              </a:ext>
            </a:extLst>
          </p:cNvPr>
          <p:cNvSpPr>
            <a:spLocks noChangeShapeType="1"/>
          </p:cNvSpPr>
          <p:nvPr/>
        </p:nvSpPr>
        <p:spPr bwMode="auto">
          <a:xfrm flipV="1">
            <a:off x="7391400" y="4953000"/>
            <a:ext cx="381000" cy="838200"/>
          </a:xfrm>
          <a:prstGeom prst="line">
            <a:avLst/>
          </a:prstGeom>
          <a:noFill/>
          <a:ln w="25400" cap="sq">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75" name="Line 37">
            <a:extLst>
              <a:ext uri="{FF2B5EF4-FFF2-40B4-BE49-F238E27FC236}">
                <a16:creationId xmlns:a16="http://schemas.microsoft.com/office/drawing/2014/main" id="{32EE44F3-2B8C-4E4D-9FE5-56CE30169DEC}"/>
              </a:ext>
            </a:extLst>
          </p:cNvPr>
          <p:cNvSpPr>
            <a:spLocks noChangeShapeType="1"/>
          </p:cNvSpPr>
          <p:nvPr/>
        </p:nvSpPr>
        <p:spPr bwMode="auto">
          <a:xfrm>
            <a:off x="7772400" y="4953000"/>
            <a:ext cx="304800" cy="457200"/>
          </a:xfrm>
          <a:prstGeom prst="line">
            <a:avLst/>
          </a:prstGeom>
          <a:noFill/>
          <a:ln w="25400" cap="sq">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76" name="Line 38">
            <a:extLst>
              <a:ext uri="{FF2B5EF4-FFF2-40B4-BE49-F238E27FC236}">
                <a16:creationId xmlns:a16="http://schemas.microsoft.com/office/drawing/2014/main" id="{2EF4A61C-7F05-4ED5-8894-FDB67568661D}"/>
              </a:ext>
            </a:extLst>
          </p:cNvPr>
          <p:cNvSpPr>
            <a:spLocks noChangeShapeType="1"/>
          </p:cNvSpPr>
          <p:nvPr/>
        </p:nvSpPr>
        <p:spPr bwMode="auto">
          <a:xfrm>
            <a:off x="8077200" y="5410200"/>
            <a:ext cx="685800" cy="0"/>
          </a:xfrm>
          <a:prstGeom prst="line">
            <a:avLst/>
          </a:prstGeom>
          <a:noFill/>
          <a:ln w="508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4577" name="Line 39">
            <a:extLst>
              <a:ext uri="{FF2B5EF4-FFF2-40B4-BE49-F238E27FC236}">
                <a16:creationId xmlns:a16="http://schemas.microsoft.com/office/drawing/2014/main" id="{343DBC12-9024-4B23-9686-E28DDF6B4A6B}"/>
              </a:ext>
            </a:extLst>
          </p:cNvPr>
          <p:cNvSpPr>
            <a:spLocks noChangeShapeType="1"/>
          </p:cNvSpPr>
          <p:nvPr/>
        </p:nvSpPr>
        <p:spPr bwMode="auto">
          <a:xfrm>
            <a:off x="7924800" y="4343400"/>
            <a:ext cx="0" cy="457200"/>
          </a:xfrm>
          <a:prstGeom prst="line">
            <a:avLst/>
          </a:prstGeom>
          <a:noFill/>
          <a:ln w="508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4578" name="Line 40">
            <a:extLst>
              <a:ext uri="{FF2B5EF4-FFF2-40B4-BE49-F238E27FC236}">
                <a16:creationId xmlns:a16="http://schemas.microsoft.com/office/drawing/2014/main" id="{FD148D4E-FF0D-49DD-A893-F4A168F5397D}"/>
              </a:ext>
            </a:extLst>
          </p:cNvPr>
          <p:cNvSpPr>
            <a:spLocks noChangeShapeType="1"/>
          </p:cNvSpPr>
          <p:nvPr/>
        </p:nvSpPr>
        <p:spPr bwMode="auto">
          <a:xfrm>
            <a:off x="6400800" y="5867400"/>
            <a:ext cx="0" cy="457200"/>
          </a:xfrm>
          <a:prstGeom prst="line">
            <a:avLst/>
          </a:prstGeom>
          <a:noFill/>
          <a:ln w="508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4579" name="Rectangle 41">
            <a:extLst>
              <a:ext uri="{FF2B5EF4-FFF2-40B4-BE49-F238E27FC236}">
                <a16:creationId xmlns:a16="http://schemas.microsoft.com/office/drawing/2014/main" id="{61A268D3-4C61-4EC9-BC04-3F18BDB607A7}"/>
              </a:ext>
            </a:extLst>
          </p:cNvPr>
          <p:cNvSpPr>
            <a:spLocks noChangeArrowheads="1"/>
          </p:cNvSpPr>
          <p:nvPr/>
        </p:nvSpPr>
        <p:spPr bwMode="auto">
          <a:xfrm>
            <a:off x="5399088" y="4675188"/>
            <a:ext cx="76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m</a:t>
            </a:r>
            <a:r>
              <a:rPr kumimoji="0" lang="zh-CN" altLang="en-US" baseline="-25000">
                <a:solidFill>
                  <a:schemeClr val="tx2"/>
                </a:solidFill>
                <a:latin typeface="Times New Roman" panose="02020603050405020304" pitchFamily="18" charset="0"/>
              </a:rPr>
              <a:t>热</a:t>
            </a:r>
          </a:p>
        </p:txBody>
      </p:sp>
      <p:sp>
        <p:nvSpPr>
          <p:cNvPr id="194580" name="Rectangle 42">
            <a:extLst>
              <a:ext uri="{FF2B5EF4-FFF2-40B4-BE49-F238E27FC236}">
                <a16:creationId xmlns:a16="http://schemas.microsoft.com/office/drawing/2014/main" id="{D581C800-3D1B-43EC-9482-80DE2BC81B35}"/>
              </a:ext>
            </a:extLst>
          </p:cNvPr>
          <p:cNvSpPr>
            <a:spLocks noChangeArrowheads="1"/>
          </p:cNvSpPr>
          <p:nvPr/>
        </p:nvSpPr>
        <p:spPr bwMode="auto">
          <a:xfrm>
            <a:off x="5549900" y="53848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chemeClr val="tx2"/>
                </a:solidFill>
                <a:latin typeface="Times New Roman" panose="02020603050405020304" pitchFamily="18" charset="0"/>
              </a:rPr>
              <a:t>1</a:t>
            </a:r>
            <a:endParaRPr kumimoji="0" lang="en-US" altLang="zh-CN" baseline="-25000">
              <a:solidFill>
                <a:schemeClr val="tx2"/>
              </a:solidFill>
              <a:latin typeface="Times New Roman" panose="02020603050405020304" pitchFamily="18" charset="0"/>
            </a:endParaRPr>
          </a:p>
        </p:txBody>
      </p:sp>
      <p:sp>
        <p:nvSpPr>
          <p:cNvPr id="194581" name="Rectangle 43">
            <a:extLst>
              <a:ext uri="{FF2B5EF4-FFF2-40B4-BE49-F238E27FC236}">
                <a16:creationId xmlns:a16="http://schemas.microsoft.com/office/drawing/2014/main" id="{0F30EE74-FD5C-4156-9571-25F874C8AFAB}"/>
              </a:ext>
            </a:extLst>
          </p:cNvPr>
          <p:cNvSpPr>
            <a:spLocks noChangeArrowheads="1"/>
          </p:cNvSpPr>
          <p:nvPr/>
        </p:nvSpPr>
        <p:spPr bwMode="auto">
          <a:xfrm>
            <a:off x="8382000" y="54102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chemeClr val="tx2"/>
                </a:solidFill>
                <a:latin typeface="Times New Roman" panose="02020603050405020304" pitchFamily="18" charset="0"/>
              </a:rPr>
              <a:t>2</a:t>
            </a:r>
            <a:endParaRPr kumimoji="0" lang="en-US" altLang="zh-CN" baseline="-25000">
              <a:solidFill>
                <a:schemeClr val="tx2"/>
              </a:solidFill>
              <a:latin typeface="Times New Roman" panose="02020603050405020304" pitchFamily="18" charset="0"/>
            </a:endParaRPr>
          </a:p>
        </p:txBody>
      </p:sp>
      <p:sp>
        <p:nvSpPr>
          <p:cNvPr id="194582" name="Rectangle 44">
            <a:extLst>
              <a:ext uri="{FF2B5EF4-FFF2-40B4-BE49-F238E27FC236}">
                <a16:creationId xmlns:a16="http://schemas.microsoft.com/office/drawing/2014/main" id="{DC6D0510-DAC6-494B-8E2E-8F919CCBDD31}"/>
              </a:ext>
            </a:extLst>
          </p:cNvPr>
          <p:cNvSpPr>
            <a:spLocks noChangeArrowheads="1"/>
          </p:cNvSpPr>
          <p:nvPr/>
        </p:nvSpPr>
        <p:spPr bwMode="auto">
          <a:xfrm>
            <a:off x="8077200" y="41148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00FF00"/>
                </a:solidFill>
                <a:latin typeface="Times New Roman" panose="02020603050405020304" pitchFamily="18" charset="0"/>
              </a:rPr>
              <a:t>3</a:t>
            </a:r>
            <a:endParaRPr kumimoji="0" lang="en-US" altLang="zh-CN" baseline="-25000">
              <a:solidFill>
                <a:srgbClr val="00FF00"/>
              </a:solidFill>
              <a:latin typeface="Times New Roman" panose="02020603050405020304" pitchFamily="18" charset="0"/>
            </a:endParaRPr>
          </a:p>
        </p:txBody>
      </p:sp>
      <p:sp>
        <p:nvSpPr>
          <p:cNvPr id="194583" name="Rectangle 45">
            <a:extLst>
              <a:ext uri="{FF2B5EF4-FFF2-40B4-BE49-F238E27FC236}">
                <a16:creationId xmlns:a16="http://schemas.microsoft.com/office/drawing/2014/main" id="{89CE79F5-68C6-4A90-A7A6-7D88B8B13EC4}"/>
              </a:ext>
            </a:extLst>
          </p:cNvPr>
          <p:cNvSpPr>
            <a:spLocks noChangeArrowheads="1"/>
          </p:cNvSpPr>
          <p:nvPr/>
        </p:nvSpPr>
        <p:spPr bwMode="auto">
          <a:xfrm>
            <a:off x="6477000" y="59436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00FF00"/>
                </a:solidFill>
                <a:latin typeface="Times New Roman" panose="02020603050405020304" pitchFamily="18" charset="0"/>
              </a:rPr>
              <a:t>4</a:t>
            </a:r>
            <a:endParaRPr kumimoji="0" lang="en-US" altLang="zh-CN" baseline="-25000">
              <a:solidFill>
                <a:srgbClr val="00FF00"/>
              </a:solidFill>
              <a:latin typeface="Times New Roman" panose="02020603050405020304" pitchFamily="18" charset="0"/>
            </a:endParaRPr>
          </a:p>
        </p:txBody>
      </p:sp>
      <p:sp>
        <p:nvSpPr>
          <p:cNvPr id="194584" name="Rectangle 46">
            <a:extLst>
              <a:ext uri="{FF2B5EF4-FFF2-40B4-BE49-F238E27FC236}">
                <a16:creationId xmlns:a16="http://schemas.microsoft.com/office/drawing/2014/main" id="{7EBDB1CD-92D8-4DD6-9A56-DFA061350A00}"/>
              </a:ext>
            </a:extLst>
          </p:cNvPr>
          <p:cNvSpPr>
            <a:spLocks noChangeArrowheads="1"/>
          </p:cNvSpPr>
          <p:nvPr/>
        </p:nvSpPr>
        <p:spPr bwMode="auto">
          <a:xfrm>
            <a:off x="7011988" y="4191000"/>
            <a:ext cx="76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00FF00"/>
                </a:solidFill>
                <a:latin typeface="Times New Roman" panose="02020603050405020304" pitchFamily="18" charset="0"/>
              </a:rPr>
              <a:t>m</a:t>
            </a:r>
            <a:r>
              <a:rPr kumimoji="0" lang="zh-CN" altLang="en-US" baseline="-25000">
                <a:solidFill>
                  <a:srgbClr val="00FF00"/>
                </a:solidFill>
                <a:latin typeface="Times New Roman" panose="02020603050405020304" pitchFamily="18" charset="0"/>
              </a:rPr>
              <a:t>冷</a:t>
            </a:r>
          </a:p>
        </p:txBody>
      </p:sp>
      <p:sp>
        <p:nvSpPr>
          <p:cNvPr id="194585" name="Line 47">
            <a:extLst>
              <a:ext uri="{FF2B5EF4-FFF2-40B4-BE49-F238E27FC236}">
                <a16:creationId xmlns:a16="http://schemas.microsoft.com/office/drawing/2014/main" id="{D09F5E59-2B29-4C3E-AA63-867740EC2580}"/>
              </a:ext>
            </a:extLst>
          </p:cNvPr>
          <p:cNvSpPr>
            <a:spLocks noChangeShapeType="1"/>
          </p:cNvSpPr>
          <p:nvPr/>
        </p:nvSpPr>
        <p:spPr bwMode="auto">
          <a:xfrm flipV="1">
            <a:off x="6324600" y="4724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86" name="Line 48">
            <a:extLst>
              <a:ext uri="{FF2B5EF4-FFF2-40B4-BE49-F238E27FC236}">
                <a16:creationId xmlns:a16="http://schemas.microsoft.com/office/drawing/2014/main" id="{A0E3F19D-3D62-4ED5-81E7-2AC0E742A66D}"/>
              </a:ext>
            </a:extLst>
          </p:cNvPr>
          <p:cNvSpPr>
            <a:spLocks noChangeShapeType="1"/>
          </p:cNvSpPr>
          <p:nvPr/>
        </p:nvSpPr>
        <p:spPr bwMode="auto">
          <a:xfrm flipV="1">
            <a:off x="6629400" y="4724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87" name="Line 49">
            <a:extLst>
              <a:ext uri="{FF2B5EF4-FFF2-40B4-BE49-F238E27FC236}">
                <a16:creationId xmlns:a16="http://schemas.microsoft.com/office/drawing/2014/main" id="{F47F6358-9085-4909-9ECB-4EF42A2A4072}"/>
              </a:ext>
            </a:extLst>
          </p:cNvPr>
          <p:cNvSpPr>
            <a:spLocks noChangeShapeType="1"/>
          </p:cNvSpPr>
          <p:nvPr/>
        </p:nvSpPr>
        <p:spPr bwMode="auto">
          <a:xfrm flipV="1">
            <a:off x="6934200" y="4724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88" name="Line 50">
            <a:extLst>
              <a:ext uri="{FF2B5EF4-FFF2-40B4-BE49-F238E27FC236}">
                <a16:creationId xmlns:a16="http://schemas.microsoft.com/office/drawing/2014/main" id="{272B2E69-9F34-4960-9A05-1F6D2A2D699E}"/>
              </a:ext>
            </a:extLst>
          </p:cNvPr>
          <p:cNvSpPr>
            <a:spLocks noChangeShapeType="1"/>
          </p:cNvSpPr>
          <p:nvPr/>
        </p:nvSpPr>
        <p:spPr bwMode="auto">
          <a:xfrm flipV="1">
            <a:off x="7239000" y="4724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89" name="Line 51">
            <a:extLst>
              <a:ext uri="{FF2B5EF4-FFF2-40B4-BE49-F238E27FC236}">
                <a16:creationId xmlns:a16="http://schemas.microsoft.com/office/drawing/2014/main" id="{44C34064-F341-4E23-B87D-FDFD63AE0FC7}"/>
              </a:ext>
            </a:extLst>
          </p:cNvPr>
          <p:cNvSpPr>
            <a:spLocks noChangeShapeType="1"/>
          </p:cNvSpPr>
          <p:nvPr/>
        </p:nvSpPr>
        <p:spPr bwMode="auto">
          <a:xfrm flipV="1">
            <a:off x="7620000" y="4724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0" name="Line 52">
            <a:extLst>
              <a:ext uri="{FF2B5EF4-FFF2-40B4-BE49-F238E27FC236}">
                <a16:creationId xmlns:a16="http://schemas.microsoft.com/office/drawing/2014/main" id="{6DF25837-9803-4080-A2C1-388C305393D2}"/>
              </a:ext>
            </a:extLst>
          </p:cNvPr>
          <p:cNvSpPr>
            <a:spLocks noChangeShapeType="1"/>
          </p:cNvSpPr>
          <p:nvPr/>
        </p:nvSpPr>
        <p:spPr bwMode="auto">
          <a:xfrm flipV="1">
            <a:off x="8077200" y="48006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1" name="Line 53">
            <a:extLst>
              <a:ext uri="{FF2B5EF4-FFF2-40B4-BE49-F238E27FC236}">
                <a16:creationId xmlns:a16="http://schemas.microsoft.com/office/drawing/2014/main" id="{6ADBE907-0150-44B5-BB09-96F05911F66D}"/>
              </a:ext>
            </a:extLst>
          </p:cNvPr>
          <p:cNvSpPr>
            <a:spLocks noChangeShapeType="1"/>
          </p:cNvSpPr>
          <p:nvPr/>
        </p:nvSpPr>
        <p:spPr bwMode="auto">
          <a:xfrm flipV="1">
            <a:off x="8077200" y="5105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2" name="Line 54">
            <a:extLst>
              <a:ext uri="{FF2B5EF4-FFF2-40B4-BE49-F238E27FC236}">
                <a16:creationId xmlns:a16="http://schemas.microsoft.com/office/drawing/2014/main" id="{238F8767-84F8-4A2B-BFAA-A2FDF0F46F3C}"/>
              </a:ext>
            </a:extLst>
          </p:cNvPr>
          <p:cNvSpPr>
            <a:spLocks noChangeShapeType="1"/>
          </p:cNvSpPr>
          <p:nvPr/>
        </p:nvSpPr>
        <p:spPr bwMode="auto">
          <a:xfrm flipV="1">
            <a:off x="8077200" y="54102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3" name="Line 55">
            <a:extLst>
              <a:ext uri="{FF2B5EF4-FFF2-40B4-BE49-F238E27FC236}">
                <a16:creationId xmlns:a16="http://schemas.microsoft.com/office/drawing/2014/main" id="{DA2B2607-5116-4BD3-9C42-D17BF98875E4}"/>
              </a:ext>
            </a:extLst>
          </p:cNvPr>
          <p:cNvSpPr>
            <a:spLocks noChangeShapeType="1"/>
          </p:cNvSpPr>
          <p:nvPr/>
        </p:nvSpPr>
        <p:spPr bwMode="auto">
          <a:xfrm flipV="1">
            <a:off x="8077200" y="57150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4" name="Line 56">
            <a:extLst>
              <a:ext uri="{FF2B5EF4-FFF2-40B4-BE49-F238E27FC236}">
                <a16:creationId xmlns:a16="http://schemas.microsoft.com/office/drawing/2014/main" id="{EFC88930-1BEE-4212-8D97-165C10D98621}"/>
              </a:ext>
            </a:extLst>
          </p:cNvPr>
          <p:cNvSpPr>
            <a:spLocks noChangeShapeType="1"/>
          </p:cNvSpPr>
          <p:nvPr/>
        </p:nvSpPr>
        <p:spPr bwMode="auto">
          <a:xfrm flipV="1">
            <a:off x="7772400" y="5867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5" name="Line 57">
            <a:extLst>
              <a:ext uri="{FF2B5EF4-FFF2-40B4-BE49-F238E27FC236}">
                <a16:creationId xmlns:a16="http://schemas.microsoft.com/office/drawing/2014/main" id="{E1B71821-4D73-4839-9C2A-714AA2051E32}"/>
              </a:ext>
            </a:extLst>
          </p:cNvPr>
          <p:cNvSpPr>
            <a:spLocks noChangeShapeType="1"/>
          </p:cNvSpPr>
          <p:nvPr/>
        </p:nvSpPr>
        <p:spPr bwMode="auto">
          <a:xfrm flipV="1">
            <a:off x="7391400" y="5867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6" name="Line 58">
            <a:extLst>
              <a:ext uri="{FF2B5EF4-FFF2-40B4-BE49-F238E27FC236}">
                <a16:creationId xmlns:a16="http://schemas.microsoft.com/office/drawing/2014/main" id="{6231A74E-B249-4E2C-B8EA-3CC6C04DCD68}"/>
              </a:ext>
            </a:extLst>
          </p:cNvPr>
          <p:cNvSpPr>
            <a:spLocks noChangeShapeType="1"/>
          </p:cNvSpPr>
          <p:nvPr/>
        </p:nvSpPr>
        <p:spPr bwMode="auto">
          <a:xfrm flipV="1">
            <a:off x="7010400" y="5867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7" name="Line 59">
            <a:extLst>
              <a:ext uri="{FF2B5EF4-FFF2-40B4-BE49-F238E27FC236}">
                <a16:creationId xmlns:a16="http://schemas.microsoft.com/office/drawing/2014/main" id="{A4869250-BB07-4CC8-BB46-65BBF8CA3EC1}"/>
              </a:ext>
            </a:extLst>
          </p:cNvPr>
          <p:cNvSpPr>
            <a:spLocks noChangeShapeType="1"/>
          </p:cNvSpPr>
          <p:nvPr/>
        </p:nvSpPr>
        <p:spPr bwMode="auto">
          <a:xfrm flipV="1">
            <a:off x="6629400" y="5867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8" name="Line 60">
            <a:extLst>
              <a:ext uri="{FF2B5EF4-FFF2-40B4-BE49-F238E27FC236}">
                <a16:creationId xmlns:a16="http://schemas.microsoft.com/office/drawing/2014/main" id="{33AC8DED-0F92-42C1-A861-7D12D0518BF1}"/>
              </a:ext>
            </a:extLst>
          </p:cNvPr>
          <p:cNvSpPr>
            <a:spLocks noChangeShapeType="1"/>
          </p:cNvSpPr>
          <p:nvPr/>
        </p:nvSpPr>
        <p:spPr bwMode="auto">
          <a:xfrm flipV="1">
            <a:off x="6248400" y="5867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599" name="Line 61">
            <a:extLst>
              <a:ext uri="{FF2B5EF4-FFF2-40B4-BE49-F238E27FC236}">
                <a16:creationId xmlns:a16="http://schemas.microsoft.com/office/drawing/2014/main" id="{D844BE9B-142B-4661-B6D7-DA0A541EE5C2}"/>
              </a:ext>
            </a:extLst>
          </p:cNvPr>
          <p:cNvSpPr>
            <a:spLocks noChangeShapeType="1"/>
          </p:cNvSpPr>
          <p:nvPr/>
        </p:nvSpPr>
        <p:spPr bwMode="auto">
          <a:xfrm flipV="1">
            <a:off x="6172200" y="5105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600" name="Line 62">
            <a:extLst>
              <a:ext uri="{FF2B5EF4-FFF2-40B4-BE49-F238E27FC236}">
                <a16:creationId xmlns:a16="http://schemas.microsoft.com/office/drawing/2014/main" id="{73F275DC-C13D-472F-AD50-9EC30B9C5696}"/>
              </a:ext>
            </a:extLst>
          </p:cNvPr>
          <p:cNvSpPr>
            <a:spLocks noChangeShapeType="1"/>
          </p:cNvSpPr>
          <p:nvPr/>
        </p:nvSpPr>
        <p:spPr bwMode="auto">
          <a:xfrm flipV="1">
            <a:off x="6172200" y="54864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17183" name="Rectangle 63">
            <a:extLst>
              <a:ext uri="{FF2B5EF4-FFF2-40B4-BE49-F238E27FC236}">
                <a16:creationId xmlns:a16="http://schemas.microsoft.com/office/drawing/2014/main" id="{ED3E8FF6-516E-47FB-A607-6A2E74CC9B8D}"/>
              </a:ext>
            </a:extLst>
          </p:cNvPr>
          <p:cNvSpPr>
            <a:spLocks noChangeArrowheads="1"/>
          </p:cNvSpPr>
          <p:nvPr/>
        </p:nvSpPr>
        <p:spPr bwMode="auto">
          <a:xfrm>
            <a:off x="4114800" y="1219200"/>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吸热</a:t>
            </a:r>
            <a:r>
              <a:rPr kumimoji="0" lang="zh-CN" altLang="en-US" sz="2800">
                <a:solidFill>
                  <a:srgbClr val="FFCC99"/>
                </a:solidFill>
                <a:latin typeface="Times New Roman" panose="02020603050405020304" pitchFamily="18" charset="0"/>
              </a:rPr>
              <a:t> </a:t>
            </a:r>
          </a:p>
        </p:txBody>
      </p:sp>
      <p:graphicFrame>
        <p:nvGraphicFramePr>
          <p:cNvPr id="517184" name="Object 64">
            <a:extLst>
              <a:ext uri="{FF2B5EF4-FFF2-40B4-BE49-F238E27FC236}">
                <a16:creationId xmlns:a16="http://schemas.microsoft.com/office/drawing/2014/main" id="{6DFAF482-B03B-4EED-B98A-2CB8CB1B99E9}"/>
              </a:ext>
            </a:extLst>
          </p:cNvPr>
          <p:cNvGraphicFramePr>
            <a:graphicFrameLocks noChangeAspect="1"/>
          </p:cNvGraphicFramePr>
          <p:nvPr/>
        </p:nvGraphicFramePr>
        <p:xfrm>
          <a:off x="363538" y="3508375"/>
          <a:ext cx="8704262" cy="682625"/>
        </p:xfrm>
        <a:graphic>
          <a:graphicData uri="http://schemas.openxmlformats.org/presentationml/2006/ole">
            <mc:AlternateContent xmlns:mc="http://schemas.openxmlformats.org/markup-compatibility/2006">
              <mc:Choice xmlns:v="urn:schemas-microsoft-com:vml" Requires="v">
                <p:oleObj spid="_x0000_s194730" name="Equation" r:id="rId12" imgW="3156033" imgH="222069" progId="Equation.DSMT4">
                  <p:embed/>
                </p:oleObj>
              </mc:Choice>
              <mc:Fallback>
                <p:oleObj name="Equation" r:id="rId12" imgW="3156033" imgH="222069" progId="Equation.DSMT4">
                  <p:embed/>
                  <p:pic>
                    <p:nvPicPr>
                      <p:cNvPr id="0" name="Object 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3538" y="3508375"/>
                        <a:ext cx="8704262" cy="682625"/>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7185" name="Object 65">
            <a:extLst>
              <a:ext uri="{FF2B5EF4-FFF2-40B4-BE49-F238E27FC236}">
                <a16:creationId xmlns:a16="http://schemas.microsoft.com/office/drawing/2014/main" id="{E7BE989D-30C5-409B-A434-3186BFB84531}"/>
              </a:ext>
            </a:extLst>
          </p:cNvPr>
          <p:cNvGraphicFramePr>
            <a:graphicFrameLocks noChangeAspect="1"/>
          </p:cNvGraphicFramePr>
          <p:nvPr/>
        </p:nvGraphicFramePr>
        <p:xfrm>
          <a:off x="381000" y="4953000"/>
          <a:ext cx="1525588" cy="614363"/>
        </p:xfrm>
        <a:graphic>
          <a:graphicData uri="http://schemas.openxmlformats.org/presentationml/2006/ole">
            <mc:AlternateContent xmlns:mc="http://schemas.openxmlformats.org/markup-compatibility/2006">
              <mc:Choice xmlns:v="urn:schemas-microsoft-com:vml" Requires="v">
                <p:oleObj spid="_x0000_s194731" name="Equation" r:id="rId14" imgW="526890" imgH="196759" progId="Equation.DSMT4">
                  <p:embed/>
                </p:oleObj>
              </mc:Choice>
              <mc:Fallback>
                <p:oleObj name="Equation" r:id="rId14" imgW="526890" imgH="196759" progId="Equation.DSMT4">
                  <p:embed/>
                  <p:pic>
                    <p:nvPicPr>
                      <p:cNvPr id="0" name="Object 6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 y="4953000"/>
                        <a:ext cx="1525588" cy="614363"/>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67">
            <a:extLst>
              <a:ext uri="{FF2B5EF4-FFF2-40B4-BE49-F238E27FC236}">
                <a16:creationId xmlns:a16="http://schemas.microsoft.com/office/drawing/2014/main" id="{5D11AFC7-E2BA-4102-B458-32ABEEF6E613}"/>
              </a:ext>
            </a:extLst>
          </p:cNvPr>
          <p:cNvGrpSpPr>
            <a:grpSpLocks/>
          </p:cNvGrpSpPr>
          <p:nvPr/>
        </p:nvGrpSpPr>
        <p:grpSpPr bwMode="auto">
          <a:xfrm>
            <a:off x="468313" y="1989138"/>
            <a:ext cx="7153275" cy="750887"/>
            <a:chOff x="295" y="1253"/>
            <a:chExt cx="4506" cy="473"/>
          </a:xfrm>
        </p:grpSpPr>
        <p:graphicFrame>
          <p:nvGraphicFramePr>
            <p:cNvPr id="194605" name="Object 14">
              <a:extLst>
                <a:ext uri="{FF2B5EF4-FFF2-40B4-BE49-F238E27FC236}">
                  <a16:creationId xmlns:a16="http://schemas.microsoft.com/office/drawing/2014/main" id="{A3D6B0D5-1BD3-4B36-9419-85440A959B2A}"/>
                </a:ext>
              </a:extLst>
            </p:cNvPr>
            <p:cNvGraphicFramePr>
              <a:graphicFrameLocks noChangeAspect="1"/>
            </p:cNvGraphicFramePr>
            <p:nvPr/>
          </p:nvGraphicFramePr>
          <p:xfrm>
            <a:off x="301" y="1296"/>
            <a:ext cx="4500" cy="430"/>
          </p:xfrm>
          <a:graphic>
            <a:graphicData uri="http://schemas.openxmlformats.org/presentationml/2006/ole">
              <mc:AlternateContent xmlns:mc="http://schemas.openxmlformats.org/markup-compatibility/2006">
                <mc:Choice xmlns:v="urn:schemas-microsoft-com:vml" Requires="v">
                  <p:oleObj spid="_x0000_s194732" name="Equation" r:id="rId16" imgW="2584622" imgH="222069" progId="Equation.DSMT4">
                    <p:embed/>
                  </p:oleObj>
                </mc:Choice>
                <mc:Fallback>
                  <p:oleObj name="Equation" r:id="rId16" imgW="2584622" imgH="222069" progId="Equation.DSMT4">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 y="1296"/>
                          <a:ext cx="4500" cy="43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06" name="Rectangle 66">
              <a:extLst>
                <a:ext uri="{FF2B5EF4-FFF2-40B4-BE49-F238E27FC236}">
                  <a16:creationId xmlns:a16="http://schemas.microsoft.com/office/drawing/2014/main" id="{8444820E-D7AA-42F0-BC4A-B4576583F8CB}"/>
                </a:ext>
              </a:extLst>
            </p:cNvPr>
            <p:cNvSpPr>
              <a:spLocks noChangeArrowheads="1"/>
            </p:cNvSpPr>
            <p:nvPr/>
          </p:nvSpPr>
          <p:spPr bwMode="auto">
            <a:xfrm>
              <a:off x="295" y="1253"/>
              <a:ext cx="344" cy="442"/>
            </a:xfrm>
            <a:prstGeom prst="rect">
              <a:avLst/>
            </a:prstGeom>
            <a:solidFill>
              <a:srgbClr val="CC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sz="4000" b="0">
                  <a:solidFill>
                    <a:schemeClr val="bg2"/>
                  </a:solidFill>
                  <a:latin typeface="Times New Roman" panose="02020603050405020304" pitchFamily="18" charset="0"/>
                  <a:ea typeface="黑体" panose="02010609060101010101" pitchFamily="49" charset="-122"/>
                  <a:sym typeface="Symbol" panose="05050102010706020507" pitchFamily="18" charset="2"/>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7132"/>
                                        </p:tgtEl>
                                        <p:attrNameLst>
                                          <p:attrName>style.visibility</p:attrName>
                                        </p:attrNameLst>
                                      </p:cBhvr>
                                      <p:to>
                                        <p:strVal val="visible"/>
                                      </p:to>
                                    </p:set>
                                    <p:anim calcmode="lin" valueType="num">
                                      <p:cBhvr additive="base">
                                        <p:cTn id="7" dur="500" fill="hold"/>
                                        <p:tgtEl>
                                          <p:spTgt spid="517132"/>
                                        </p:tgtEl>
                                        <p:attrNameLst>
                                          <p:attrName>ppt_x</p:attrName>
                                        </p:attrNameLst>
                                      </p:cBhvr>
                                      <p:tavLst>
                                        <p:tav tm="0">
                                          <p:val>
                                            <p:strVal val="0-#ppt_w/2"/>
                                          </p:val>
                                        </p:tav>
                                        <p:tav tm="100000">
                                          <p:val>
                                            <p:strVal val="#ppt_x"/>
                                          </p:val>
                                        </p:tav>
                                      </p:tavLst>
                                    </p:anim>
                                    <p:anim calcmode="lin" valueType="num">
                                      <p:cBhvr additive="base">
                                        <p:cTn id="8" dur="500" fill="hold"/>
                                        <p:tgtEl>
                                          <p:spTgt spid="51713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17131"/>
                                        </p:tgtEl>
                                        <p:attrNameLst>
                                          <p:attrName>style.visibility</p:attrName>
                                        </p:attrNameLst>
                                      </p:cBhvr>
                                      <p:to>
                                        <p:strVal val="visible"/>
                                      </p:to>
                                    </p:set>
                                    <p:anim calcmode="lin" valueType="num">
                                      <p:cBhvr additive="base">
                                        <p:cTn id="13" dur="500" fill="hold"/>
                                        <p:tgtEl>
                                          <p:spTgt spid="517131"/>
                                        </p:tgtEl>
                                        <p:attrNameLst>
                                          <p:attrName>ppt_x</p:attrName>
                                        </p:attrNameLst>
                                      </p:cBhvr>
                                      <p:tavLst>
                                        <p:tav tm="0">
                                          <p:val>
                                            <p:strVal val="1+#ppt_w/2"/>
                                          </p:val>
                                        </p:tav>
                                        <p:tav tm="100000">
                                          <p:val>
                                            <p:strVal val="#ppt_x"/>
                                          </p:val>
                                        </p:tav>
                                      </p:tavLst>
                                    </p:anim>
                                    <p:anim calcmode="lin" valueType="num">
                                      <p:cBhvr additive="base">
                                        <p:cTn id="14" dur="500" fill="hold"/>
                                        <p:tgtEl>
                                          <p:spTgt spid="51713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17183"/>
                                        </p:tgtEl>
                                        <p:attrNameLst>
                                          <p:attrName>style.visibility</p:attrName>
                                        </p:attrNameLst>
                                      </p:cBhvr>
                                      <p:to>
                                        <p:strVal val="visible"/>
                                      </p:to>
                                    </p:set>
                                    <p:anim calcmode="lin" valueType="num">
                                      <p:cBhvr additive="base">
                                        <p:cTn id="19" dur="500" fill="hold"/>
                                        <p:tgtEl>
                                          <p:spTgt spid="517183"/>
                                        </p:tgtEl>
                                        <p:attrNameLst>
                                          <p:attrName>ppt_x</p:attrName>
                                        </p:attrNameLst>
                                      </p:cBhvr>
                                      <p:tavLst>
                                        <p:tav tm="0">
                                          <p:val>
                                            <p:strVal val="1+#ppt_w/2"/>
                                          </p:val>
                                        </p:tav>
                                        <p:tav tm="100000">
                                          <p:val>
                                            <p:strVal val="#ppt_x"/>
                                          </p:val>
                                        </p:tav>
                                      </p:tavLst>
                                    </p:anim>
                                    <p:anim calcmode="lin" valueType="num">
                                      <p:cBhvr additive="base">
                                        <p:cTn id="20" dur="500" fill="hold"/>
                                        <p:tgtEl>
                                          <p:spTgt spid="51718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517133"/>
                                        </p:tgtEl>
                                        <p:attrNameLst>
                                          <p:attrName>style.visibility</p:attrName>
                                        </p:attrNameLst>
                                      </p:cBhvr>
                                      <p:to>
                                        <p:strVal val="visible"/>
                                      </p:to>
                                    </p:set>
                                    <p:anim calcmode="lin" valueType="num">
                                      <p:cBhvr additive="base">
                                        <p:cTn id="25" dur="500" fill="hold"/>
                                        <p:tgtEl>
                                          <p:spTgt spid="517133"/>
                                        </p:tgtEl>
                                        <p:attrNameLst>
                                          <p:attrName>ppt_x</p:attrName>
                                        </p:attrNameLst>
                                      </p:cBhvr>
                                      <p:tavLst>
                                        <p:tav tm="0">
                                          <p:val>
                                            <p:strVal val="1+#ppt_w/2"/>
                                          </p:val>
                                        </p:tav>
                                        <p:tav tm="100000">
                                          <p:val>
                                            <p:strVal val="#ppt_x"/>
                                          </p:val>
                                        </p:tav>
                                      </p:tavLst>
                                    </p:anim>
                                    <p:anim calcmode="lin" valueType="num">
                                      <p:cBhvr additive="base">
                                        <p:cTn id="26" dur="500" fill="hold"/>
                                        <p:tgtEl>
                                          <p:spTgt spid="51713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17136"/>
                                        </p:tgtEl>
                                        <p:attrNameLst>
                                          <p:attrName>style.visibility</p:attrName>
                                        </p:attrNameLst>
                                      </p:cBhvr>
                                      <p:to>
                                        <p:strVal val="visible"/>
                                      </p:to>
                                    </p:set>
                                    <p:anim calcmode="lin" valueType="num">
                                      <p:cBhvr additive="base">
                                        <p:cTn id="37" dur="500" fill="hold"/>
                                        <p:tgtEl>
                                          <p:spTgt spid="517136"/>
                                        </p:tgtEl>
                                        <p:attrNameLst>
                                          <p:attrName>ppt_x</p:attrName>
                                        </p:attrNameLst>
                                      </p:cBhvr>
                                      <p:tavLst>
                                        <p:tav tm="0">
                                          <p:val>
                                            <p:strVal val="0-#ppt_w/2"/>
                                          </p:val>
                                        </p:tav>
                                        <p:tav tm="100000">
                                          <p:val>
                                            <p:strVal val="#ppt_x"/>
                                          </p:val>
                                        </p:tav>
                                      </p:tavLst>
                                    </p:anim>
                                    <p:anim calcmode="lin" valueType="num">
                                      <p:cBhvr additive="base">
                                        <p:cTn id="38" dur="500" fill="hold"/>
                                        <p:tgtEl>
                                          <p:spTgt spid="51713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517184"/>
                                        </p:tgtEl>
                                        <p:attrNameLst>
                                          <p:attrName>style.visibility</p:attrName>
                                        </p:attrNameLst>
                                      </p:cBhvr>
                                      <p:to>
                                        <p:strVal val="visible"/>
                                      </p:to>
                                    </p:set>
                                    <p:anim calcmode="lin" valueType="num">
                                      <p:cBhvr additive="base">
                                        <p:cTn id="43" dur="500" fill="hold"/>
                                        <p:tgtEl>
                                          <p:spTgt spid="517184"/>
                                        </p:tgtEl>
                                        <p:attrNameLst>
                                          <p:attrName>ppt_x</p:attrName>
                                        </p:attrNameLst>
                                      </p:cBhvr>
                                      <p:tavLst>
                                        <p:tav tm="0">
                                          <p:val>
                                            <p:strVal val="0-#ppt_w/2"/>
                                          </p:val>
                                        </p:tav>
                                        <p:tav tm="100000">
                                          <p:val>
                                            <p:strVal val="#ppt_x"/>
                                          </p:val>
                                        </p:tav>
                                      </p:tavLst>
                                    </p:anim>
                                    <p:anim calcmode="lin" valueType="num">
                                      <p:cBhvr additive="base">
                                        <p:cTn id="44" dur="500" fill="hold"/>
                                        <p:tgtEl>
                                          <p:spTgt spid="51718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517145"/>
                                        </p:tgtEl>
                                        <p:attrNameLst>
                                          <p:attrName>style.visibility</p:attrName>
                                        </p:attrNameLst>
                                      </p:cBhvr>
                                      <p:to>
                                        <p:strVal val="visible"/>
                                      </p:to>
                                    </p:set>
                                    <p:anim calcmode="lin" valueType="num">
                                      <p:cBhvr additive="base">
                                        <p:cTn id="49" dur="500" fill="hold"/>
                                        <p:tgtEl>
                                          <p:spTgt spid="517145"/>
                                        </p:tgtEl>
                                        <p:attrNameLst>
                                          <p:attrName>ppt_x</p:attrName>
                                        </p:attrNameLst>
                                      </p:cBhvr>
                                      <p:tavLst>
                                        <p:tav tm="0">
                                          <p:val>
                                            <p:strVal val="0-#ppt_w/2"/>
                                          </p:val>
                                        </p:tav>
                                        <p:tav tm="100000">
                                          <p:val>
                                            <p:strVal val="#ppt_x"/>
                                          </p:val>
                                        </p:tav>
                                      </p:tavLst>
                                    </p:anim>
                                    <p:anim calcmode="lin" valueType="num">
                                      <p:cBhvr additive="base">
                                        <p:cTn id="50" dur="500" fill="hold"/>
                                        <p:tgtEl>
                                          <p:spTgt spid="51714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517185"/>
                                        </p:tgtEl>
                                        <p:attrNameLst>
                                          <p:attrName>style.visibility</p:attrName>
                                        </p:attrNameLst>
                                      </p:cBhvr>
                                      <p:to>
                                        <p:strVal val="visible"/>
                                      </p:to>
                                    </p:set>
                                    <p:anim calcmode="lin" valueType="num">
                                      <p:cBhvr additive="base">
                                        <p:cTn id="55" dur="500" fill="hold"/>
                                        <p:tgtEl>
                                          <p:spTgt spid="517185"/>
                                        </p:tgtEl>
                                        <p:attrNameLst>
                                          <p:attrName>ppt_x</p:attrName>
                                        </p:attrNameLst>
                                      </p:cBhvr>
                                      <p:tavLst>
                                        <p:tav tm="0">
                                          <p:val>
                                            <p:strVal val="0-#ppt_w/2"/>
                                          </p:val>
                                        </p:tav>
                                        <p:tav tm="100000">
                                          <p:val>
                                            <p:strVal val="#ppt_x"/>
                                          </p:val>
                                        </p:tav>
                                      </p:tavLst>
                                    </p:anim>
                                    <p:anim calcmode="lin" valueType="num">
                                      <p:cBhvr additive="base">
                                        <p:cTn id="56" dur="500" fill="hold"/>
                                        <p:tgtEl>
                                          <p:spTgt spid="5171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32" grpId="0" autoUpdateAnimBg="0"/>
      <p:bldP spid="51718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81A0CD87-9DD9-4D69-9E59-FAC48D86A500}"/>
              </a:ext>
            </a:extLst>
          </p:cNvPr>
          <p:cNvSpPr>
            <a:spLocks noGrp="1" noChangeArrowheads="1"/>
          </p:cNvSpPr>
          <p:nvPr>
            <p:ph type="title"/>
          </p:nvPr>
        </p:nvSpPr>
        <p:spPr>
          <a:xfrm>
            <a:off x="685800" y="258763"/>
            <a:ext cx="7772400" cy="701675"/>
          </a:xfrm>
        </p:spPr>
        <p:txBody>
          <a:bodyPr/>
          <a:lstStyle/>
          <a:p>
            <a:pPr eaLnBrk="1" hangingPunct="1"/>
            <a:r>
              <a:rPr lang="en-US" altLang="zh-CN" sz="4000" b="1" i="1">
                <a:latin typeface="Times New Roman" panose="02020603050405020304" pitchFamily="18" charset="0"/>
                <a:ea typeface="楷体_GB2312" pitchFamily="49" charset="-122"/>
              </a:rPr>
              <a:t>Ex</a:t>
            </a:r>
            <a:r>
              <a:rPr lang="zh-CN" altLang="en-US" sz="4000" b="1">
                <a:latin typeface="Times New Roman" panose="02020603050405020304" pitchFamily="18" charset="0"/>
                <a:ea typeface="楷体_GB2312" pitchFamily="49" charset="-122"/>
              </a:rPr>
              <a:t>损失与功减少</a:t>
            </a:r>
            <a:endParaRPr kumimoji="1" lang="zh-CN" altLang="en-US" sz="4000" b="1">
              <a:latin typeface="Times New Roman" panose="02020603050405020304" pitchFamily="18" charset="0"/>
              <a:ea typeface="楷体_GB2312" pitchFamily="49" charset="-122"/>
            </a:endParaRPr>
          </a:p>
        </p:txBody>
      </p:sp>
      <p:graphicFrame>
        <p:nvGraphicFramePr>
          <p:cNvPr id="681984" name="Object 1024">
            <a:extLst>
              <a:ext uri="{FF2B5EF4-FFF2-40B4-BE49-F238E27FC236}">
                <a16:creationId xmlns:a16="http://schemas.microsoft.com/office/drawing/2014/main" id="{71545CA9-C081-4524-8F28-A901D49527B7}"/>
              </a:ext>
            </a:extLst>
          </p:cNvPr>
          <p:cNvGraphicFramePr>
            <a:graphicFrameLocks noChangeAspect="1"/>
          </p:cNvGraphicFramePr>
          <p:nvPr/>
        </p:nvGraphicFramePr>
        <p:xfrm>
          <a:off x="646113" y="1905000"/>
          <a:ext cx="3468687" cy="1847850"/>
        </p:xfrm>
        <a:graphic>
          <a:graphicData uri="http://schemas.openxmlformats.org/presentationml/2006/ole">
            <mc:AlternateContent xmlns:mc="http://schemas.openxmlformats.org/markup-compatibility/2006">
              <mc:Choice xmlns:v="urn:schemas-microsoft-com:vml" Requires="v">
                <p:oleObj spid="_x0000_s196706" name="Equation" r:id="rId4" imgW="1238397" imgH="653959" progId="Equation.DSMT4">
                  <p:embed/>
                </p:oleObj>
              </mc:Choice>
              <mc:Fallback>
                <p:oleObj name="Equation" r:id="rId4" imgW="1238397" imgH="653959" progId="Equation.DSMT4">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3" y="1905000"/>
                        <a:ext cx="3468687" cy="184785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8148" name="Rectangle 4">
            <a:extLst>
              <a:ext uri="{FF2B5EF4-FFF2-40B4-BE49-F238E27FC236}">
                <a16:creationId xmlns:a16="http://schemas.microsoft.com/office/drawing/2014/main" id="{AE87B12A-6BF9-47D8-A7FF-B37567948E1B}"/>
              </a:ext>
            </a:extLst>
          </p:cNvPr>
          <p:cNvSpPr>
            <a:spLocks noChangeArrowheads="1"/>
          </p:cNvSpPr>
          <p:nvPr/>
        </p:nvSpPr>
        <p:spPr bwMode="auto">
          <a:xfrm>
            <a:off x="381000" y="1219200"/>
            <a:ext cx="36147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可逆绝热膨胀</a:t>
            </a:r>
            <a:r>
              <a:rPr kumimoji="0" lang="zh-CN" altLang="en-US" sz="2800">
                <a:solidFill>
                  <a:srgbClr val="FFCC99"/>
                </a:solidFill>
                <a:latin typeface="Times New Roman" panose="02020603050405020304" pitchFamily="18" charset="0"/>
              </a:rPr>
              <a:t> </a:t>
            </a:r>
          </a:p>
        </p:txBody>
      </p:sp>
      <p:sp>
        <p:nvSpPr>
          <p:cNvPr id="196613" name="Line 45">
            <a:extLst>
              <a:ext uri="{FF2B5EF4-FFF2-40B4-BE49-F238E27FC236}">
                <a16:creationId xmlns:a16="http://schemas.microsoft.com/office/drawing/2014/main" id="{39899A28-91A5-4CBA-AF02-CAC56DD19ABC}"/>
              </a:ext>
            </a:extLst>
          </p:cNvPr>
          <p:cNvSpPr>
            <a:spLocks noChangeShapeType="1"/>
          </p:cNvSpPr>
          <p:nvPr/>
        </p:nvSpPr>
        <p:spPr bwMode="auto">
          <a:xfrm>
            <a:off x="5562600" y="5943600"/>
            <a:ext cx="3200400" cy="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6614" name="Line 46">
            <a:extLst>
              <a:ext uri="{FF2B5EF4-FFF2-40B4-BE49-F238E27FC236}">
                <a16:creationId xmlns:a16="http://schemas.microsoft.com/office/drawing/2014/main" id="{16BE2B61-46E2-424D-97D9-4C16CB0020E1}"/>
              </a:ext>
            </a:extLst>
          </p:cNvPr>
          <p:cNvSpPr>
            <a:spLocks noChangeShapeType="1"/>
          </p:cNvSpPr>
          <p:nvPr/>
        </p:nvSpPr>
        <p:spPr bwMode="auto">
          <a:xfrm flipV="1">
            <a:off x="5562600" y="2743200"/>
            <a:ext cx="0" cy="320040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6615" name="Oval 47">
            <a:extLst>
              <a:ext uri="{FF2B5EF4-FFF2-40B4-BE49-F238E27FC236}">
                <a16:creationId xmlns:a16="http://schemas.microsoft.com/office/drawing/2014/main" id="{B5134D0D-C8C6-44BD-84A5-6105B4D42ACA}"/>
              </a:ext>
            </a:extLst>
          </p:cNvPr>
          <p:cNvSpPr>
            <a:spLocks noChangeArrowheads="1"/>
          </p:cNvSpPr>
          <p:nvPr/>
        </p:nvSpPr>
        <p:spPr bwMode="auto">
          <a:xfrm>
            <a:off x="6248400" y="32766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96616" name="Rectangle 51">
            <a:extLst>
              <a:ext uri="{FF2B5EF4-FFF2-40B4-BE49-F238E27FC236}">
                <a16:creationId xmlns:a16="http://schemas.microsoft.com/office/drawing/2014/main" id="{A7A320E7-5319-469C-A925-718B4E90D26E}"/>
              </a:ext>
            </a:extLst>
          </p:cNvPr>
          <p:cNvSpPr>
            <a:spLocks noChangeArrowheads="1"/>
          </p:cNvSpPr>
          <p:nvPr/>
        </p:nvSpPr>
        <p:spPr bwMode="auto">
          <a:xfrm>
            <a:off x="4956175" y="2617788"/>
            <a:ext cx="43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00FF00"/>
                </a:solidFill>
                <a:latin typeface="Times New Roman" panose="02020603050405020304" pitchFamily="18" charset="0"/>
              </a:rPr>
              <a:t>T</a:t>
            </a:r>
          </a:p>
        </p:txBody>
      </p:sp>
      <p:sp>
        <p:nvSpPr>
          <p:cNvPr id="196617" name="Rectangle 52">
            <a:extLst>
              <a:ext uri="{FF2B5EF4-FFF2-40B4-BE49-F238E27FC236}">
                <a16:creationId xmlns:a16="http://schemas.microsoft.com/office/drawing/2014/main" id="{A107E098-4334-4E66-8AF6-59A8CCCEDFC9}"/>
              </a:ext>
            </a:extLst>
          </p:cNvPr>
          <p:cNvSpPr>
            <a:spLocks noChangeArrowheads="1"/>
          </p:cNvSpPr>
          <p:nvPr/>
        </p:nvSpPr>
        <p:spPr bwMode="auto">
          <a:xfrm>
            <a:off x="8426450" y="6019800"/>
            <a:ext cx="342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s</a:t>
            </a:r>
          </a:p>
        </p:txBody>
      </p:sp>
      <p:sp>
        <p:nvSpPr>
          <p:cNvPr id="518197" name="Line 53">
            <a:extLst>
              <a:ext uri="{FF2B5EF4-FFF2-40B4-BE49-F238E27FC236}">
                <a16:creationId xmlns:a16="http://schemas.microsoft.com/office/drawing/2014/main" id="{86094414-BD56-45FA-B632-3936A0BB7B61}"/>
              </a:ext>
            </a:extLst>
          </p:cNvPr>
          <p:cNvSpPr>
            <a:spLocks noChangeShapeType="1"/>
          </p:cNvSpPr>
          <p:nvPr/>
        </p:nvSpPr>
        <p:spPr bwMode="auto">
          <a:xfrm>
            <a:off x="5562600" y="5257800"/>
            <a:ext cx="2438400" cy="0"/>
          </a:xfrm>
          <a:prstGeom prst="line">
            <a:avLst/>
          </a:prstGeom>
          <a:noFill/>
          <a:ln w="317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18198" name="Rectangle 54">
            <a:extLst>
              <a:ext uri="{FF2B5EF4-FFF2-40B4-BE49-F238E27FC236}">
                <a16:creationId xmlns:a16="http://schemas.microsoft.com/office/drawing/2014/main" id="{E2FCCC28-8A35-4929-BA43-F66B5C6E8E43}"/>
              </a:ext>
            </a:extLst>
          </p:cNvPr>
          <p:cNvSpPr>
            <a:spLocks noChangeArrowheads="1"/>
          </p:cNvSpPr>
          <p:nvPr/>
        </p:nvSpPr>
        <p:spPr bwMode="auto">
          <a:xfrm>
            <a:off x="8077200" y="4953000"/>
            <a:ext cx="565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0</a:t>
            </a:r>
          </a:p>
        </p:txBody>
      </p:sp>
      <p:sp>
        <p:nvSpPr>
          <p:cNvPr id="196620" name="Line 57">
            <a:extLst>
              <a:ext uri="{FF2B5EF4-FFF2-40B4-BE49-F238E27FC236}">
                <a16:creationId xmlns:a16="http://schemas.microsoft.com/office/drawing/2014/main" id="{9C5D1248-7A10-470B-ADC3-517374ED7E42}"/>
              </a:ext>
            </a:extLst>
          </p:cNvPr>
          <p:cNvSpPr>
            <a:spLocks noChangeShapeType="1"/>
          </p:cNvSpPr>
          <p:nvPr/>
        </p:nvSpPr>
        <p:spPr bwMode="auto">
          <a:xfrm>
            <a:off x="6289675" y="3276600"/>
            <a:ext cx="0" cy="151923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6621" name="Freeform 60">
            <a:extLst>
              <a:ext uri="{FF2B5EF4-FFF2-40B4-BE49-F238E27FC236}">
                <a16:creationId xmlns:a16="http://schemas.microsoft.com/office/drawing/2014/main" id="{FC8281E9-DF6F-4EB6-BD1F-DE18F6A9E588}"/>
              </a:ext>
            </a:extLst>
          </p:cNvPr>
          <p:cNvSpPr>
            <a:spLocks/>
          </p:cNvSpPr>
          <p:nvPr/>
        </p:nvSpPr>
        <p:spPr bwMode="auto">
          <a:xfrm>
            <a:off x="5867400" y="3581400"/>
            <a:ext cx="1752600" cy="1447800"/>
          </a:xfrm>
          <a:custGeom>
            <a:avLst/>
            <a:gdLst>
              <a:gd name="T0" fmla="*/ 0 w 1104"/>
              <a:gd name="T1" fmla="*/ 2147483646 h 912"/>
              <a:gd name="T2" fmla="*/ 2147483646 w 1104"/>
              <a:gd name="T3" fmla="*/ 2147483646 h 912"/>
              <a:gd name="T4" fmla="*/ 2147483646 w 1104"/>
              <a:gd name="T5" fmla="*/ 0 h 912"/>
              <a:gd name="T6" fmla="*/ 0 60000 65536"/>
              <a:gd name="T7" fmla="*/ 0 60000 65536"/>
              <a:gd name="T8" fmla="*/ 0 60000 65536"/>
              <a:gd name="T9" fmla="*/ 0 w 1104"/>
              <a:gd name="T10" fmla="*/ 0 h 912"/>
              <a:gd name="T11" fmla="*/ 1104 w 1104"/>
              <a:gd name="T12" fmla="*/ 912 h 912"/>
            </a:gdLst>
            <a:ahLst/>
            <a:cxnLst>
              <a:cxn ang="T6">
                <a:pos x="T0" y="T1"/>
              </a:cxn>
              <a:cxn ang="T7">
                <a:pos x="T2" y="T3"/>
              </a:cxn>
              <a:cxn ang="T8">
                <a:pos x="T4" y="T5"/>
              </a:cxn>
            </a:cxnLst>
            <a:rect l="T9" t="T10" r="T11" b="T12"/>
            <a:pathLst>
              <a:path w="1104" h="912">
                <a:moveTo>
                  <a:pt x="0" y="912"/>
                </a:moveTo>
                <a:cubicBezTo>
                  <a:pt x="244" y="796"/>
                  <a:pt x="488" y="680"/>
                  <a:pt x="672" y="528"/>
                </a:cubicBezTo>
                <a:cubicBezTo>
                  <a:pt x="856" y="376"/>
                  <a:pt x="980" y="188"/>
                  <a:pt x="1104" y="0"/>
                </a:cubicBezTo>
              </a:path>
            </a:pathLst>
          </a:custGeom>
          <a:noFill/>
          <a:ln w="254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6622" name="Freeform 61">
            <a:extLst>
              <a:ext uri="{FF2B5EF4-FFF2-40B4-BE49-F238E27FC236}">
                <a16:creationId xmlns:a16="http://schemas.microsoft.com/office/drawing/2014/main" id="{11A27AAB-1B98-4F92-A75B-8458CCAE786A}"/>
              </a:ext>
            </a:extLst>
          </p:cNvPr>
          <p:cNvSpPr>
            <a:spLocks/>
          </p:cNvSpPr>
          <p:nvPr/>
        </p:nvSpPr>
        <p:spPr bwMode="auto">
          <a:xfrm>
            <a:off x="6248400" y="3276600"/>
            <a:ext cx="533400" cy="1219200"/>
          </a:xfrm>
          <a:custGeom>
            <a:avLst/>
            <a:gdLst>
              <a:gd name="T0" fmla="*/ 0 w 336"/>
              <a:gd name="T1" fmla="*/ 0 h 768"/>
              <a:gd name="T2" fmla="*/ 2147483646 w 336"/>
              <a:gd name="T3" fmla="*/ 2147483646 h 768"/>
              <a:gd name="T4" fmla="*/ 2147483646 w 336"/>
              <a:gd name="T5" fmla="*/ 2147483646 h 768"/>
              <a:gd name="T6" fmla="*/ 0 60000 65536"/>
              <a:gd name="T7" fmla="*/ 0 60000 65536"/>
              <a:gd name="T8" fmla="*/ 0 60000 65536"/>
              <a:gd name="T9" fmla="*/ 0 w 336"/>
              <a:gd name="T10" fmla="*/ 0 h 768"/>
              <a:gd name="T11" fmla="*/ 336 w 336"/>
              <a:gd name="T12" fmla="*/ 768 h 768"/>
            </a:gdLst>
            <a:ahLst/>
            <a:cxnLst>
              <a:cxn ang="T6">
                <a:pos x="T0" y="T1"/>
              </a:cxn>
              <a:cxn ang="T7">
                <a:pos x="T2" y="T3"/>
              </a:cxn>
              <a:cxn ang="T8">
                <a:pos x="T4" y="T5"/>
              </a:cxn>
            </a:cxnLst>
            <a:rect l="T9" t="T10" r="T11" b="T12"/>
            <a:pathLst>
              <a:path w="336" h="768">
                <a:moveTo>
                  <a:pt x="0" y="0"/>
                </a:moveTo>
                <a:cubicBezTo>
                  <a:pt x="68" y="200"/>
                  <a:pt x="136" y="400"/>
                  <a:pt x="192" y="528"/>
                </a:cubicBezTo>
                <a:cubicBezTo>
                  <a:pt x="248" y="656"/>
                  <a:pt x="292" y="712"/>
                  <a:pt x="336" y="768"/>
                </a:cubicBezTo>
              </a:path>
            </a:pathLst>
          </a:custGeom>
          <a:noFill/>
          <a:ln w="38100">
            <a:solidFill>
              <a:srgbClr val="00FF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6623" name="Rectangle 62">
            <a:extLst>
              <a:ext uri="{FF2B5EF4-FFF2-40B4-BE49-F238E27FC236}">
                <a16:creationId xmlns:a16="http://schemas.microsoft.com/office/drawing/2014/main" id="{9240EC0A-7B6C-4315-B192-A8EB0D21D2B4}"/>
              </a:ext>
            </a:extLst>
          </p:cNvPr>
          <p:cNvSpPr>
            <a:spLocks noChangeArrowheads="1"/>
          </p:cNvSpPr>
          <p:nvPr/>
        </p:nvSpPr>
        <p:spPr bwMode="auto">
          <a:xfrm>
            <a:off x="6032500" y="2667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00FF00"/>
                </a:solidFill>
                <a:latin typeface="Times New Roman" panose="02020603050405020304" pitchFamily="18" charset="0"/>
              </a:rPr>
              <a:t>1</a:t>
            </a:r>
            <a:endParaRPr kumimoji="0" lang="en-US" altLang="zh-CN" baseline="-25000">
              <a:solidFill>
                <a:srgbClr val="00FF00"/>
              </a:solidFill>
              <a:latin typeface="Times New Roman" panose="02020603050405020304" pitchFamily="18" charset="0"/>
            </a:endParaRPr>
          </a:p>
        </p:txBody>
      </p:sp>
      <p:sp>
        <p:nvSpPr>
          <p:cNvPr id="196624" name="Rectangle 63">
            <a:extLst>
              <a:ext uri="{FF2B5EF4-FFF2-40B4-BE49-F238E27FC236}">
                <a16:creationId xmlns:a16="http://schemas.microsoft.com/office/drawing/2014/main" id="{B9ABC347-6637-4412-891D-2EF197480553}"/>
              </a:ext>
            </a:extLst>
          </p:cNvPr>
          <p:cNvSpPr>
            <a:spLocks noChangeArrowheads="1"/>
          </p:cNvSpPr>
          <p:nvPr/>
        </p:nvSpPr>
        <p:spPr bwMode="auto">
          <a:xfrm>
            <a:off x="6242050" y="475456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00FF00"/>
                </a:solidFill>
                <a:latin typeface="Times New Roman" panose="02020603050405020304" pitchFamily="18" charset="0"/>
              </a:rPr>
              <a:t>2</a:t>
            </a:r>
            <a:endParaRPr kumimoji="0" lang="en-US" altLang="zh-CN" baseline="-25000">
              <a:solidFill>
                <a:srgbClr val="00FF00"/>
              </a:solidFill>
              <a:latin typeface="Times New Roman" panose="02020603050405020304" pitchFamily="18" charset="0"/>
            </a:endParaRPr>
          </a:p>
        </p:txBody>
      </p:sp>
      <p:sp>
        <p:nvSpPr>
          <p:cNvPr id="196625" name="Rectangle 64">
            <a:extLst>
              <a:ext uri="{FF2B5EF4-FFF2-40B4-BE49-F238E27FC236}">
                <a16:creationId xmlns:a16="http://schemas.microsoft.com/office/drawing/2014/main" id="{D6D1A439-AC8A-4B69-8432-F5C5649D35D2}"/>
              </a:ext>
            </a:extLst>
          </p:cNvPr>
          <p:cNvSpPr>
            <a:spLocks noChangeArrowheads="1"/>
          </p:cNvSpPr>
          <p:nvPr/>
        </p:nvSpPr>
        <p:spPr bwMode="auto">
          <a:xfrm>
            <a:off x="6791325" y="43434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00FF00"/>
                </a:solidFill>
                <a:latin typeface="Times New Roman" panose="02020603050405020304" pitchFamily="18" charset="0"/>
              </a:rPr>
              <a:t>2’</a:t>
            </a:r>
            <a:endParaRPr kumimoji="0" lang="en-US" altLang="zh-CN" baseline="-25000">
              <a:solidFill>
                <a:srgbClr val="00FF00"/>
              </a:solidFill>
              <a:latin typeface="Times New Roman" panose="02020603050405020304" pitchFamily="18" charset="0"/>
            </a:endParaRPr>
          </a:p>
        </p:txBody>
      </p:sp>
      <p:sp>
        <p:nvSpPr>
          <p:cNvPr id="518209" name="Rectangle 65">
            <a:extLst>
              <a:ext uri="{FF2B5EF4-FFF2-40B4-BE49-F238E27FC236}">
                <a16:creationId xmlns:a16="http://schemas.microsoft.com/office/drawing/2014/main" id="{86185904-E76D-4A94-9C62-A0BB5AEC3B40}"/>
              </a:ext>
            </a:extLst>
          </p:cNvPr>
          <p:cNvSpPr>
            <a:spLocks noChangeArrowheads="1"/>
          </p:cNvSpPr>
          <p:nvPr/>
        </p:nvSpPr>
        <p:spPr bwMode="auto">
          <a:xfrm>
            <a:off x="457200" y="3886200"/>
            <a:ext cx="38989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不可逆绝热膨胀</a:t>
            </a:r>
            <a:r>
              <a:rPr kumimoji="0" lang="zh-CN" altLang="en-US" sz="2800">
                <a:solidFill>
                  <a:srgbClr val="FFCC99"/>
                </a:solidFill>
                <a:latin typeface="Times New Roman" panose="02020603050405020304" pitchFamily="18" charset="0"/>
              </a:rPr>
              <a:t> </a:t>
            </a:r>
          </a:p>
        </p:txBody>
      </p:sp>
      <p:graphicFrame>
        <p:nvGraphicFramePr>
          <p:cNvPr id="681985" name="Object 1025">
            <a:extLst>
              <a:ext uri="{FF2B5EF4-FFF2-40B4-BE49-F238E27FC236}">
                <a16:creationId xmlns:a16="http://schemas.microsoft.com/office/drawing/2014/main" id="{C56A35EB-8212-41D5-BB31-6CB05BA2793E}"/>
              </a:ext>
            </a:extLst>
          </p:cNvPr>
          <p:cNvGraphicFramePr>
            <a:graphicFrameLocks noChangeAspect="1"/>
          </p:cNvGraphicFramePr>
          <p:nvPr/>
        </p:nvGraphicFramePr>
        <p:xfrm>
          <a:off x="152400" y="4495800"/>
          <a:ext cx="5343525" cy="615950"/>
        </p:xfrm>
        <a:graphic>
          <a:graphicData uri="http://schemas.openxmlformats.org/presentationml/2006/ole">
            <mc:AlternateContent xmlns:mc="http://schemas.openxmlformats.org/markup-compatibility/2006">
              <mc:Choice xmlns:v="urn:schemas-microsoft-com:vml" Requires="v">
                <p:oleObj spid="_x0000_s196707" name="Equation" r:id="rId6" imgW="1924171" imgH="196759" progId="Equation.DSMT4">
                  <p:embed/>
                </p:oleObj>
              </mc:Choice>
              <mc:Fallback>
                <p:oleObj name="Equation" r:id="rId6" imgW="1924171" imgH="196759" progId="Equation.DSMT4">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4495800"/>
                        <a:ext cx="5343525" cy="61595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8211" name="AutoShape 67">
            <a:extLst>
              <a:ext uri="{FF2B5EF4-FFF2-40B4-BE49-F238E27FC236}">
                <a16:creationId xmlns:a16="http://schemas.microsoft.com/office/drawing/2014/main" id="{B8CC6B89-F658-41F5-B33D-5832A9398B0F}"/>
              </a:ext>
            </a:extLst>
          </p:cNvPr>
          <p:cNvSpPr>
            <a:spLocks noChangeArrowheads="1"/>
          </p:cNvSpPr>
          <p:nvPr/>
        </p:nvSpPr>
        <p:spPr bwMode="auto">
          <a:xfrm>
            <a:off x="2195513" y="4495800"/>
            <a:ext cx="1233487" cy="685800"/>
          </a:xfrm>
          <a:prstGeom prst="wedgeRoundRectCallout">
            <a:avLst>
              <a:gd name="adj1" fmla="val 366"/>
              <a:gd name="adj2" fmla="val 83796"/>
              <a:gd name="adj3" fmla="val 16667"/>
            </a:avLst>
          </a:prstGeom>
          <a:noFill/>
          <a:ln w="38100" cap="sq">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graphicFrame>
        <p:nvGraphicFramePr>
          <p:cNvPr id="681986" name="Object 1026">
            <a:extLst>
              <a:ext uri="{FF2B5EF4-FFF2-40B4-BE49-F238E27FC236}">
                <a16:creationId xmlns:a16="http://schemas.microsoft.com/office/drawing/2014/main" id="{60A7512C-E378-4039-80FB-15BC19338599}"/>
              </a:ext>
            </a:extLst>
          </p:cNvPr>
          <p:cNvGraphicFramePr>
            <a:graphicFrameLocks noChangeAspect="1"/>
          </p:cNvGraphicFramePr>
          <p:nvPr/>
        </p:nvGraphicFramePr>
        <p:xfrm>
          <a:off x="2514600" y="5486400"/>
          <a:ext cx="417513" cy="376238"/>
        </p:xfrm>
        <a:graphic>
          <a:graphicData uri="http://schemas.openxmlformats.org/presentationml/2006/ole">
            <mc:AlternateContent xmlns:mc="http://schemas.openxmlformats.org/markup-compatibility/2006">
              <mc:Choice xmlns:v="urn:schemas-microsoft-com:vml" Requires="v">
                <p:oleObj spid="_x0000_s196708" name="Equation" r:id="rId8" imgW="120490" imgH="107769" progId="Equation.DSMT4">
                  <p:embed/>
                </p:oleObj>
              </mc:Choice>
              <mc:Fallback>
                <p:oleObj name="Equation" r:id="rId8" imgW="120490" imgH="107769" progId="Equation.DSMT4">
                  <p:embed/>
                  <p:pic>
                    <p:nvPicPr>
                      <p:cNvPr id="0" name="Object 10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5486400"/>
                        <a:ext cx="417513" cy="376238"/>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8213" name="AutoShape 69">
            <a:extLst>
              <a:ext uri="{FF2B5EF4-FFF2-40B4-BE49-F238E27FC236}">
                <a16:creationId xmlns:a16="http://schemas.microsoft.com/office/drawing/2014/main" id="{B037B233-34BC-45E7-B0EE-851D3D9C0603}"/>
              </a:ext>
            </a:extLst>
          </p:cNvPr>
          <p:cNvSpPr>
            <a:spLocks noChangeArrowheads="1"/>
          </p:cNvSpPr>
          <p:nvPr/>
        </p:nvSpPr>
        <p:spPr bwMode="auto">
          <a:xfrm>
            <a:off x="3733800" y="4495800"/>
            <a:ext cx="1752600" cy="685800"/>
          </a:xfrm>
          <a:prstGeom prst="wedgeRoundRectCallout">
            <a:avLst>
              <a:gd name="adj1" fmla="val -26356"/>
              <a:gd name="adj2" fmla="val 83796"/>
              <a:gd name="adj3" fmla="val 16667"/>
            </a:avLst>
          </a:prstGeom>
          <a:noFill/>
          <a:ln w="38100" cap="sq">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518214" name="Rectangle 70">
            <a:extLst>
              <a:ext uri="{FF2B5EF4-FFF2-40B4-BE49-F238E27FC236}">
                <a16:creationId xmlns:a16="http://schemas.microsoft.com/office/drawing/2014/main" id="{9BDF9A0F-FD84-49DA-990B-15AAA6600140}"/>
              </a:ext>
            </a:extLst>
          </p:cNvPr>
          <p:cNvSpPr>
            <a:spLocks noChangeArrowheads="1"/>
          </p:cNvSpPr>
          <p:nvPr/>
        </p:nvSpPr>
        <p:spPr bwMode="auto">
          <a:xfrm>
            <a:off x="3444875" y="5437188"/>
            <a:ext cx="17033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latin typeface="Times New Roman" panose="02020603050405020304" pitchFamily="18" charset="0"/>
              </a:rPr>
              <a:t>Ex</a:t>
            </a:r>
            <a:r>
              <a:rPr kumimoji="0" lang="zh-CN" altLang="en-US">
                <a:latin typeface="Times New Roman" panose="02020603050405020304" pitchFamily="18" charset="0"/>
              </a:rPr>
              <a:t>损失</a:t>
            </a:r>
          </a:p>
        </p:txBody>
      </p:sp>
      <p:sp>
        <p:nvSpPr>
          <p:cNvPr id="518215" name="Line 71">
            <a:extLst>
              <a:ext uri="{FF2B5EF4-FFF2-40B4-BE49-F238E27FC236}">
                <a16:creationId xmlns:a16="http://schemas.microsoft.com/office/drawing/2014/main" id="{31BF6484-F7EC-4D34-9D23-3E66837F2D76}"/>
              </a:ext>
            </a:extLst>
          </p:cNvPr>
          <p:cNvSpPr>
            <a:spLocks noChangeShapeType="1"/>
          </p:cNvSpPr>
          <p:nvPr/>
        </p:nvSpPr>
        <p:spPr bwMode="auto">
          <a:xfrm>
            <a:off x="6278563" y="4800600"/>
            <a:ext cx="0" cy="1143000"/>
          </a:xfrm>
          <a:prstGeom prst="line">
            <a:avLst/>
          </a:prstGeom>
          <a:noFill/>
          <a:ln w="31750">
            <a:solidFill>
              <a:srgbClr val="00FF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18216" name="Line 72">
            <a:extLst>
              <a:ext uri="{FF2B5EF4-FFF2-40B4-BE49-F238E27FC236}">
                <a16:creationId xmlns:a16="http://schemas.microsoft.com/office/drawing/2014/main" id="{4E147DCD-95BA-45BF-B541-56F29160FB74}"/>
              </a:ext>
            </a:extLst>
          </p:cNvPr>
          <p:cNvSpPr>
            <a:spLocks noChangeShapeType="1"/>
          </p:cNvSpPr>
          <p:nvPr/>
        </p:nvSpPr>
        <p:spPr bwMode="auto">
          <a:xfrm>
            <a:off x="6781800" y="4511675"/>
            <a:ext cx="0" cy="1431925"/>
          </a:xfrm>
          <a:prstGeom prst="line">
            <a:avLst/>
          </a:prstGeom>
          <a:noFill/>
          <a:ln w="31750">
            <a:solidFill>
              <a:srgbClr val="00FF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18219" name="Rectangle 75" descr="宽上对角线">
            <a:extLst>
              <a:ext uri="{FF2B5EF4-FFF2-40B4-BE49-F238E27FC236}">
                <a16:creationId xmlns:a16="http://schemas.microsoft.com/office/drawing/2014/main" id="{7501E0F3-15C5-4E7E-96C9-37616FA80E0B}"/>
              </a:ext>
            </a:extLst>
          </p:cNvPr>
          <p:cNvSpPr>
            <a:spLocks noChangeArrowheads="1"/>
          </p:cNvSpPr>
          <p:nvPr/>
        </p:nvSpPr>
        <p:spPr bwMode="auto">
          <a:xfrm>
            <a:off x="6278563" y="5257800"/>
            <a:ext cx="528637" cy="685800"/>
          </a:xfrm>
          <a:prstGeom prst="rect">
            <a:avLst/>
          </a:prstGeom>
          <a:blipFill dpi="0" rotWithShape="0">
            <a:blip r:embed="rId10"/>
            <a:srcRect/>
            <a:tile tx="0" ty="0" sx="100000" sy="100000" flip="none" algn="tl"/>
          </a:blip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518220" name="AutoShape 76">
            <a:extLst>
              <a:ext uri="{FF2B5EF4-FFF2-40B4-BE49-F238E27FC236}">
                <a16:creationId xmlns:a16="http://schemas.microsoft.com/office/drawing/2014/main" id="{8E310E3E-C44A-4767-910B-F8BAE6148998}"/>
              </a:ext>
            </a:extLst>
          </p:cNvPr>
          <p:cNvSpPr>
            <a:spLocks noChangeArrowheads="1"/>
          </p:cNvSpPr>
          <p:nvPr/>
        </p:nvSpPr>
        <p:spPr bwMode="auto">
          <a:xfrm>
            <a:off x="3352800" y="5410200"/>
            <a:ext cx="1676400" cy="609600"/>
          </a:xfrm>
          <a:prstGeom prst="wedgeRoundRectCallout">
            <a:avLst>
              <a:gd name="adj1" fmla="val 122157"/>
              <a:gd name="adj2" fmla="val -4949"/>
              <a:gd name="adj3" fmla="val 16667"/>
            </a:avLst>
          </a:prstGeom>
          <a:noFill/>
          <a:ln w="38100" cap="sq">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518221" name="Rectangle 77">
            <a:extLst>
              <a:ext uri="{FF2B5EF4-FFF2-40B4-BE49-F238E27FC236}">
                <a16:creationId xmlns:a16="http://schemas.microsoft.com/office/drawing/2014/main" id="{172F015B-CE49-444C-BC96-024EBA971623}"/>
              </a:ext>
            </a:extLst>
          </p:cNvPr>
          <p:cNvSpPr>
            <a:spLocks noChangeArrowheads="1"/>
          </p:cNvSpPr>
          <p:nvPr/>
        </p:nvSpPr>
        <p:spPr bwMode="auto">
          <a:xfrm>
            <a:off x="4953000" y="1143000"/>
            <a:ext cx="373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由于不可逆少作功</a:t>
            </a:r>
            <a:r>
              <a:rPr kumimoji="0" lang="zh-CN" altLang="en-US" sz="2800">
                <a:solidFill>
                  <a:srgbClr val="FFCC99"/>
                </a:solidFill>
                <a:latin typeface="Times New Roman" panose="02020603050405020304" pitchFamily="18" charset="0"/>
              </a:rPr>
              <a:t> </a:t>
            </a:r>
          </a:p>
        </p:txBody>
      </p:sp>
      <p:graphicFrame>
        <p:nvGraphicFramePr>
          <p:cNvPr id="681987" name="Object 1027">
            <a:extLst>
              <a:ext uri="{FF2B5EF4-FFF2-40B4-BE49-F238E27FC236}">
                <a16:creationId xmlns:a16="http://schemas.microsoft.com/office/drawing/2014/main" id="{1D6AF983-A4CF-4A30-8720-FAAC1AA360CD}"/>
              </a:ext>
            </a:extLst>
          </p:cNvPr>
          <p:cNvGraphicFramePr>
            <a:graphicFrameLocks noChangeAspect="1"/>
          </p:cNvGraphicFramePr>
          <p:nvPr/>
        </p:nvGraphicFramePr>
        <p:xfrm>
          <a:off x="5278438" y="1709738"/>
          <a:ext cx="3027362" cy="615950"/>
        </p:xfrm>
        <a:graphic>
          <a:graphicData uri="http://schemas.openxmlformats.org/presentationml/2006/ole">
            <mc:AlternateContent xmlns:mc="http://schemas.openxmlformats.org/markup-compatibility/2006">
              <mc:Choice xmlns:v="urn:schemas-microsoft-com:vml" Requires="v">
                <p:oleObj spid="_x0000_s196709" name="Equation" r:id="rId11" imgW="1072978" imgH="196759" progId="Equation.DSMT4">
                  <p:embed/>
                </p:oleObj>
              </mc:Choice>
              <mc:Fallback>
                <p:oleObj name="Equation" r:id="rId11" imgW="1072978" imgH="196759" progId="Equation.DSMT4">
                  <p:embed/>
                  <p:pic>
                    <p:nvPicPr>
                      <p:cNvPr id="0" name="Object 10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78438" y="1709738"/>
                        <a:ext cx="3027362" cy="615950"/>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8148"/>
                                        </p:tgtEl>
                                        <p:attrNameLst>
                                          <p:attrName>style.visibility</p:attrName>
                                        </p:attrNameLst>
                                      </p:cBhvr>
                                      <p:to>
                                        <p:strVal val="visible"/>
                                      </p:to>
                                    </p:set>
                                    <p:anim calcmode="lin" valueType="num">
                                      <p:cBhvr additive="base">
                                        <p:cTn id="7" dur="500" fill="hold"/>
                                        <p:tgtEl>
                                          <p:spTgt spid="518148"/>
                                        </p:tgtEl>
                                        <p:attrNameLst>
                                          <p:attrName>ppt_x</p:attrName>
                                        </p:attrNameLst>
                                      </p:cBhvr>
                                      <p:tavLst>
                                        <p:tav tm="0">
                                          <p:val>
                                            <p:strVal val="0-#ppt_w/2"/>
                                          </p:val>
                                        </p:tav>
                                        <p:tav tm="100000">
                                          <p:val>
                                            <p:strVal val="#ppt_x"/>
                                          </p:val>
                                        </p:tav>
                                      </p:tavLst>
                                    </p:anim>
                                    <p:anim calcmode="lin" valueType="num">
                                      <p:cBhvr additive="base">
                                        <p:cTn id="8" dur="500" fill="hold"/>
                                        <p:tgtEl>
                                          <p:spTgt spid="5181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81984"/>
                                        </p:tgtEl>
                                        <p:attrNameLst>
                                          <p:attrName>style.visibility</p:attrName>
                                        </p:attrNameLst>
                                      </p:cBhvr>
                                      <p:to>
                                        <p:strVal val="visible"/>
                                      </p:to>
                                    </p:set>
                                    <p:anim calcmode="lin" valueType="num">
                                      <p:cBhvr additive="base">
                                        <p:cTn id="13" dur="500" fill="hold"/>
                                        <p:tgtEl>
                                          <p:spTgt spid="681984"/>
                                        </p:tgtEl>
                                        <p:attrNameLst>
                                          <p:attrName>ppt_x</p:attrName>
                                        </p:attrNameLst>
                                      </p:cBhvr>
                                      <p:tavLst>
                                        <p:tav tm="0">
                                          <p:val>
                                            <p:strVal val="0-#ppt_w/2"/>
                                          </p:val>
                                        </p:tav>
                                        <p:tav tm="100000">
                                          <p:val>
                                            <p:strVal val="#ppt_x"/>
                                          </p:val>
                                        </p:tav>
                                      </p:tavLst>
                                    </p:anim>
                                    <p:anim calcmode="lin" valueType="num">
                                      <p:cBhvr additive="base">
                                        <p:cTn id="14" dur="500" fill="hold"/>
                                        <p:tgtEl>
                                          <p:spTgt spid="68198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8209"/>
                                        </p:tgtEl>
                                        <p:attrNameLst>
                                          <p:attrName>style.visibility</p:attrName>
                                        </p:attrNameLst>
                                      </p:cBhvr>
                                      <p:to>
                                        <p:strVal val="visible"/>
                                      </p:to>
                                    </p:set>
                                    <p:anim calcmode="lin" valueType="num">
                                      <p:cBhvr additive="base">
                                        <p:cTn id="19" dur="500" fill="hold"/>
                                        <p:tgtEl>
                                          <p:spTgt spid="518209"/>
                                        </p:tgtEl>
                                        <p:attrNameLst>
                                          <p:attrName>ppt_x</p:attrName>
                                        </p:attrNameLst>
                                      </p:cBhvr>
                                      <p:tavLst>
                                        <p:tav tm="0">
                                          <p:val>
                                            <p:strVal val="0-#ppt_w/2"/>
                                          </p:val>
                                        </p:tav>
                                        <p:tav tm="100000">
                                          <p:val>
                                            <p:strVal val="#ppt_x"/>
                                          </p:val>
                                        </p:tav>
                                      </p:tavLst>
                                    </p:anim>
                                    <p:anim calcmode="lin" valueType="num">
                                      <p:cBhvr additive="base">
                                        <p:cTn id="20" dur="500" fill="hold"/>
                                        <p:tgtEl>
                                          <p:spTgt spid="51820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81985"/>
                                        </p:tgtEl>
                                        <p:attrNameLst>
                                          <p:attrName>style.visibility</p:attrName>
                                        </p:attrNameLst>
                                      </p:cBhvr>
                                      <p:to>
                                        <p:strVal val="visible"/>
                                      </p:to>
                                    </p:set>
                                    <p:anim calcmode="lin" valueType="num">
                                      <p:cBhvr additive="base">
                                        <p:cTn id="25" dur="500" fill="hold"/>
                                        <p:tgtEl>
                                          <p:spTgt spid="681985"/>
                                        </p:tgtEl>
                                        <p:attrNameLst>
                                          <p:attrName>ppt_x</p:attrName>
                                        </p:attrNameLst>
                                      </p:cBhvr>
                                      <p:tavLst>
                                        <p:tav tm="0">
                                          <p:val>
                                            <p:strVal val="0-#ppt_w/2"/>
                                          </p:val>
                                        </p:tav>
                                        <p:tav tm="100000">
                                          <p:val>
                                            <p:strVal val="#ppt_x"/>
                                          </p:val>
                                        </p:tav>
                                      </p:tavLst>
                                    </p:anim>
                                    <p:anim calcmode="lin" valueType="num">
                                      <p:cBhvr additive="base">
                                        <p:cTn id="26" dur="500" fill="hold"/>
                                        <p:tgtEl>
                                          <p:spTgt spid="68198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18211"/>
                                        </p:tgtEl>
                                        <p:attrNameLst>
                                          <p:attrName>style.visibility</p:attrName>
                                        </p:attrNameLst>
                                      </p:cBhvr>
                                      <p:to>
                                        <p:strVal val="visible"/>
                                      </p:to>
                                    </p:set>
                                    <p:animEffect transition="in" filter="wipe(up)">
                                      <p:cBhvr>
                                        <p:cTn id="31" dur="500"/>
                                        <p:tgtEl>
                                          <p:spTgt spid="5182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8198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518213"/>
                                        </p:tgtEl>
                                        <p:attrNameLst>
                                          <p:attrName>style.visibility</p:attrName>
                                        </p:attrNameLst>
                                      </p:cBhvr>
                                      <p:to>
                                        <p:strVal val="visible"/>
                                      </p:to>
                                    </p:set>
                                    <p:animEffect transition="in" filter="wipe(up)">
                                      <p:cBhvr>
                                        <p:cTn id="40" dur="500"/>
                                        <p:tgtEl>
                                          <p:spTgt spid="51821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18214"/>
                                        </p:tgtEl>
                                        <p:attrNameLst>
                                          <p:attrName>style.visibility</p:attrName>
                                        </p:attrNameLst>
                                      </p:cBhvr>
                                      <p:to>
                                        <p:strVal val="visible"/>
                                      </p:to>
                                    </p:set>
                                    <p:anim calcmode="lin" valueType="num">
                                      <p:cBhvr additive="base">
                                        <p:cTn id="45" dur="500" fill="hold"/>
                                        <p:tgtEl>
                                          <p:spTgt spid="518214"/>
                                        </p:tgtEl>
                                        <p:attrNameLst>
                                          <p:attrName>ppt_x</p:attrName>
                                        </p:attrNameLst>
                                      </p:cBhvr>
                                      <p:tavLst>
                                        <p:tav tm="0">
                                          <p:val>
                                            <p:strVal val="#ppt_x"/>
                                          </p:val>
                                        </p:tav>
                                        <p:tav tm="100000">
                                          <p:val>
                                            <p:strVal val="#ppt_x"/>
                                          </p:val>
                                        </p:tav>
                                      </p:tavLst>
                                    </p:anim>
                                    <p:anim calcmode="lin" valueType="num">
                                      <p:cBhvr additive="base">
                                        <p:cTn id="46" dur="500" fill="hold"/>
                                        <p:tgtEl>
                                          <p:spTgt spid="518214"/>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18197"/>
                                        </p:tgtEl>
                                        <p:attrNameLst>
                                          <p:attrName>style.visibility</p:attrName>
                                        </p:attrNameLst>
                                      </p:cBhvr>
                                      <p:to>
                                        <p:strVal val="visible"/>
                                      </p:to>
                                    </p:set>
                                    <p:animEffect transition="in" filter="wipe(left)">
                                      <p:cBhvr>
                                        <p:cTn id="51" dur="500"/>
                                        <p:tgtEl>
                                          <p:spTgt spid="518197"/>
                                        </p:tgtEl>
                                      </p:cBhvr>
                                    </p:animEffec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51819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nodeType="clickEffect">
                                  <p:stCondLst>
                                    <p:cond delay="0"/>
                                  </p:stCondLst>
                                  <p:childTnLst>
                                    <p:set>
                                      <p:cBhvr>
                                        <p:cTn id="58" dur="1" fill="hold">
                                          <p:stCondLst>
                                            <p:cond delay="0"/>
                                          </p:stCondLst>
                                        </p:cTn>
                                        <p:tgtEl>
                                          <p:spTgt spid="518215"/>
                                        </p:tgtEl>
                                        <p:attrNameLst>
                                          <p:attrName>style.visibility</p:attrName>
                                        </p:attrNameLst>
                                      </p:cBhvr>
                                      <p:to>
                                        <p:strVal val="visible"/>
                                      </p:to>
                                    </p:set>
                                    <p:animEffect transition="in" filter="wipe(up)">
                                      <p:cBhvr>
                                        <p:cTn id="59" dur="500"/>
                                        <p:tgtEl>
                                          <p:spTgt spid="518215"/>
                                        </p:tgtEl>
                                      </p:cBhvr>
                                    </p:animEffect>
                                  </p:childTnLst>
                                </p:cTn>
                              </p:par>
                            </p:childTnLst>
                          </p:cTn>
                        </p:par>
                        <p:par>
                          <p:cTn id="60" fill="hold" nodeType="afterGroup">
                            <p:stCondLst>
                              <p:cond delay="500"/>
                            </p:stCondLst>
                            <p:childTnLst>
                              <p:par>
                                <p:cTn id="61" presetID="22" presetClass="entr" presetSubtype="1" fill="hold" nodeType="afterEffect">
                                  <p:stCondLst>
                                    <p:cond delay="0"/>
                                  </p:stCondLst>
                                  <p:childTnLst>
                                    <p:set>
                                      <p:cBhvr>
                                        <p:cTn id="62" dur="1" fill="hold">
                                          <p:stCondLst>
                                            <p:cond delay="0"/>
                                          </p:stCondLst>
                                        </p:cTn>
                                        <p:tgtEl>
                                          <p:spTgt spid="518216"/>
                                        </p:tgtEl>
                                        <p:attrNameLst>
                                          <p:attrName>style.visibility</p:attrName>
                                        </p:attrNameLst>
                                      </p:cBhvr>
                                      <p:to>
                                        <p:strVal val="visible"/>
                                      </p:to>
                                    </p:set>
                                    <p:animEffect transition="in" filter="wipe(up)">
                                      <p:cBhvr>
                                        <p:cTn id="63" dur="500"/>
                                        <p:tgtEl>
                                          <p:spTgt spid="51821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3" presetClass="entr" presetSubtype="16" fill="hold" grpId="0" nodeType="clickEffect">
                                  <p:stCondLst>
                                    <p:cond delay="0"/>
                                  </p:stCondLst>
                                  <p:childTnLst>
                                    <p:set>
                                      <p:cBhvr>
                                        <p:cTn id="67" dur="1" fill="hold">
                                          <p:stCondLst>
                                            <p:cond delay="0"/>
                                          </p:stCondLst>
                                        </p:cTn>
                                        <p:tgtEl>
                                          <p:spTgt spid="518219"/>
                                        </p:tgtEl>
                                        <p:attrNameLst>
                                          <p:attrName>style.visibility</p:attrName>
                                        </p:attrNameLst>
                                      </p:cBhvr>
                                      <p:to>
                                        <p:strVal val="visible"/>
                                      </p:to>
                                    </p:set>
                                    <p:anim calcmode="lin" valueType="num">
                                      <p:cBhvr>
                                        <p:cTn id="68" dur="500" fill="hold"/>
                                        <p:tgtEl>
                                          <p:spTgt spid="518219"/>
                                        </p:tgtEl>
                                        <p:attrNameLst>
                                          <p:attrName>ppt_w</p:attrName>
                                        </p:attrNameLst>
                                      </p:cBhvr>
                                      <p:tavLst>
                                        <p:tav tm="0">
                                          <p:val>
                                            <p:fltVal val="0"/>
                                          </p:val>
                                        </p:tav>
                                        <p:tav tm="100000">
                                          <p:val>
                                            <p:strVal val="#ppt_w"/>
                                          </p:val>
                                        </p:tav>
                                      </p:tavLst>
                                    </p:anim>
                                    <p:anim calcmode="lin" valueType="num">
                                      <p:cBhvr>
                                        <p:cTn id="69" dur="500" fill="hold"/>
                                        <p:tgtEl>
                                          <p:spTgt spid="518219"/>
                                        </p:tgtEl>
                                        <p:attrNameLst>
                                          <p:attrName>ppt_h</p:attrName>
                                        </p:attrNameLst>
                                      </p:cBhvr>
                                      <p:tavLst>
                                        <p:tav tm="0">
                                          <p:val>
                                            <p:fltVal val="0"/>
                                          </p:val>
                                        </p:tav>
                                        <p:tav tm="100000">
                                          <p:val>
                                            <p:strVal val="#ppt_h"/>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18220"/>
                                        </p:tgtEl>
                                        <p:attrNameLst>
                                          <p:attrName>style.visibility</p:attrName>
                                        </p:attrNameLst>
                                      </p:cBhvr>
                                      <p:to>
                                        <p:strVal val="visible"/>
                                      </p:to>
                                    </p:set>
                                    <p:animEffect transition="in" filter="wipe(left)">
                                      <p:cBhvr>
                                        <p:cTn id="74" dur="500"/>
                                        <p:tgtEl>
                                          <p:spTgt spid="51822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518221"/>
                                        </p:tgtEl>
                                        <p:attrNameLst>
                                          <p:attrName>style.visibility</p:attrName>
                                        </p:attrNameLst>
                                      </p:cBhvr>
                                      <p:to>
                                        <p:strVal val="visible"/>
                                      </p:to>
                                    </p:set>
                                    <p:anim calcmode="lin" valueType="num">
                                      <p:cBhvr additive="base">
                                        <p:cTn id="79" dur="500" fill="hold"/>
                                        <p:tgtEl>
                                          <p:spTgt spid="518221"/>
                                        </p:tgtEl>
                                        <p:attrNameLst>
                                          <p:attrName>ppt_x</p:attrName>
                                        </p:attrNameLst>
                                      </p:cBhvr>
                                      <p:tavLst>
                                        <p:tav tm="0">
                                          <p:val>
                                            <p:strVal val="1+#ppt_w/2"/>
                                          </p:val>
                                        </p:tav>
                                        <p:tav tm="100000">
                                          <p:val>
                                            <p:strVal val="#ppt_x"/>
                                          </p:val>
                                        </p:tav>
                                      </p:tavLst>
                                    </p:anim>
                                    <p:anim calcmode="lin" valueType="num">
                                      <p:cBhvr additive="base">
                                        <p:cTn id="80" dur="500" fill="hold"/>
                                        <p:tgtEl>
                                          <p:spTgt spid="518221"/>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2" fill="hold" nodeType="clickEffect">
                                  <p:stCondLst>
                                    <p:cond delay="0"/>
                                  </p:stCondLst>
                                  <p:childTnLst>
                                    <p:set>
                                      <p:cBhvr>
                                        <p:cTn id="84" dur="1" fill="hold">
                                          <p:stCondLst>
                                            <p:cond delay="0"/>
                                          </p:stCondLst>
                                        </p:cTn>
                                        <p:tgtEl>
                                          <p:spTgt spid="681987"/>
                                        </p:tgtEl>
                                        <p:attrNameLst>
                                          <p:attrName>style.visibility</p:attrName>
                                        </p:attrNameLst>
                                      </p:cBhvr>
                                      <p:to>
                                        <p:strVal val="visible"/>
                                      </p:to>
                                    </p:set>
                                    <p:anim calcmode="lin" valueType="num">
                                      <p:cBhvr additive="base">
                                        <p:cTn id="85" dur="500" fill="hold"/>
                                        <p:tgtEl>
                                          <p:spTgt spid="681987"/>
                                        </p:tgtEl>
                                        <p:attrNameLst>
                                          <p:attrName>ppt_x</p:attrName>
                                        </p:attrNameLst>
                                      </p:cBhvr>
                                      <p:tavLst>
                                        <p:tav tm="0">
                                          <p:val>
                                            <p:strVal val="1+#ppt_w/2"/>
                                          </p:val>
                                        </p:tav>
                                        <p:tav tm="100000">
                                          <p:val>
                                            <p:strVal val="#ppt_x"/>
                                          </p:val>
                                        </p:tav>
                                      </p:tavLst>
                                    </p:anim>
                                    <p:anim calcmode="lin" valueType="num">
                                      <p:cBhvr additive="base">
                                        <p:cTn id="86" dur="500" fill="hold"/>
                                        <p:tgtEl>
                                          <p:spTgt spid="6819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8" grpId="0" autoUpdateAnimBg="0"/>
      <p:bldP spid="518198" grpId="0" autoUpdateAnimBg="0"/>
      <p:bldP spid="518209" grpId="0" autoUpdateAnimBg="0"/>
      <p:bldP spid="518211" grpId="0" animBg="1" autoUpdateAnimBg="0"/>
      <p:bldP spid="518213" grpId="0" animBg="1" autoUpdateAnimBg="0"/>
      <p:bldP spid="518214" grpId="0" autoUpdateAnimBg="0"/>
      <p:bldP spid="518219" grpId="0" animBg="1"/>
      <p:bldP spid="518220" grpId="0" animBg="1" autoUpdateAnimBg="0"/>
      <p:bldP spid="518221"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68D38C4C-1A40-4DF5-B7F6-DE7A5628422B}"/>
              </a:ext>
            </a:extLst>
          </p:cNvPr>
          <p:cNvSpPr>
            <a:spLocks noGrp="1" noChangeArrowheads="1"/>
          </p:cNvSpPr>
          <p:nvPr>
            <p:ph type="title"/>
          </p:nvPr>
        </p:nvSpPr>
        <p:spPr>
          <a:xfrm>
            <a:off x="685800" y="198438"/>
            <a:ext cx="7772400" cy="823912"/>
          </a:xfrm>
        </p:spPr>
        <p:txBody>
          <a:bodyPr/>
          <a:lstStyle/>
          <a:p>
            <a:pPr eaLnBrk="1" hangingPunct="1"/>
            <a:r>
              <a:rPr lang="zh-CN" altLang="en-US" sz="4800" b="1">
                <a:solidFill>
                  <a:srgbClr val="FFCC00"/>
                </a:solidFill>
                <a:ea typeface="楷体_GB2312" pitchFamily="49" charset="-122"/>
              </a:rPr>
              <a:t>第四章   习题课</a:t>
            </a:r>
            <a:r>
              <a:rPr lang="en-US" altLang="zh-CN" sz="4800" b="1">
                <a:solidFill>
                  <a:srgbClr val="00FF00"/>
                </a:solidFill>
                <a:latin typeface="楷体_GB2312" pitchFamily="49" charset="-122"/>
                <a:ea typeface="楷体_GB2312" pitchFamily="49" charset="-122"/>
              </a:rPr>
              <a:t>(</a:t>
            </a:r>
            <a:r>
              <a:rPr lang="zh-CN" altLang="en-US" sz="4800" b="1">
                <a:solidFill>
                  <a:srgbClr val="00FF00"/>
                </a:solidFill>
                <a:latin typeface="楷体_GB2312" pitchFamily="49" charset="-122"/>
                <a:ea typeface="楷体_GB2312" pitchFamily="49" charset="-122"/>
              </a:rPr>
              <a:t>二</a:t>
            </a:r>
            <a:r>
              <a:rPr lang="en-US" altLang="zh-CN" sz="4800" b="1">
                <a:solidFill>
                  <a:srgbClr val="00FF00"/>
                </a:solidFill>
                <a:latin typeface="楷体_GB2312" pitchFamily="49" charset="-122"/>
                <a:ea typeface="楷体_GB2312" pitchFamily="49" charset="-122"/>
              </a:rPr>
              <a:t>)</a:t>
            </a:r>
          </a:p>
        </p:txBody>
      </p:sp>
      <p:sp>
        <p:nvSpPr>
          <p:cNvPr id="198659" name="Text Box 3">
            <a:extLst>
              <a:ext uri="{FF2B5EF4-FFF2-40B4-BE49-F238E27FC236}">
                <a16:creationId xmlns:a16="http://schemas.microsoft.com/office/drawing/2014/main" id="{923CFEB6-8FFA-4BC2-A033-1750035126AE}"/>
              </a:ext>
            </a:extLst>
          </p:cNvPr>
          <p:cNvSpPr txBox="1">
            <a:spLocks noChangeArrowheads="1"/>
          </p:cNvSpPr>
          <p:nvPr/>
        </p:nvSpPr>
        <p:spPr bwMode="auto">
          <a:xfrm>
            <a:off x="457200" y="1017588"/>
            <a:ext cx="8153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Tx/>
              <a:buNone/>
            </a:pPr>
            <a:r>
              <a:rPr lang="zh-CN" altLang="en-US">
                <a:latin typeface="Times New Roman" panose="02020603050405020304" pitchFamily="18" charset="0"/>
              </a:rPr>
              <a:t>有人声称已设计成功一种热工设备</a:t>
            </a:r>
            <a:r>
              <a:rPr lang="en-US" altLang="zh-CN">
                <a:latin typeface="Times New Roman" panose="02020603050405020304" pitchFamily="18" charset="0"/>
              </a:rPr>
              <a:t>,</a:t>
            </a:r>
            <a:r>
              <a:rPr lang="zh-CN" altLang="en-US">
                <a:latin typeface="Times New Roman" panose="02020603050405020304" pitchFamily="18" charset="0"/>
              </a:rPr>
              <a:t>不消耗外功</a:t>
            </a:r>
            <a:r>
              <a:rPr lang="en-US" altLang="zh-CN">
                <a:latin typeface="Times New Roman" panose="02020603050405020304" pitchFamily="18" charset="0"/>
              </a:rPr>
              <a:t>,</a:t>
            </a:r>
            <a:r>
              <a:rPr lang="zh-CN" altLang="en-US">
                <a:latin typeface="Times New Roman" panose="02020603050405020304" pitchFamily="18" charset="0"/>
              </a:rPr>
              <a:t>可将</a:t>
            </a:r>
            <a:r>
              <a:rPr lang="en-US" altLang="zh-CN">
                <a:solidFill>
                  <a:srgbClr val="66FF33"/>
                </a:solidFill>
                <a:latin typeface="Times New Roman" panose="02020603050405020304" pitchFamily="18" charset="0"/>
              </a:rPr>
              <a:t>65 </a:t>
            </a:r>
            <a:r>
              <a:rPr kumimoji="0" lang="en-US" altLang="zh-CN">
                <a:solidFill>
                  <a:srgbClr val="66FF33"/>
                </a:solidFill>
                <a:latin typeface="Times New Roman" panose="02020603050405020304" pitchFamily="18" charset="0"/>
                <a:cs typeface="Times New Roman" panose="02020603050405020304" pitchFamily="18" charset="0"/>
              </a:rPr>
              <a:t>℃</a:t>
            </a:r>
            <a:r>
              <a:rPr kumimoji="0" lang="zh-CN" altLang="en-US">
                <a:latin typeface="Times New Roman" panose="02020603050405020304" pitchFamily="18" charset="0"/>
              </a:rPr>
              <a:t>的热水中的</a:t>
            </a:r>
            <a:r>
              <a:rPr kumimoji="0" lang="en-US" altLang="zh-CN">
                <a:solidFill>
                  <a:srgbClr val="66FF33"/>
                </a:solidFill>
                <a:latin typeface="Times New Roman" panose="02020603050405020304" pitchFamily="18" charset="0"/>
              </a:rPr>
              <a:t>20%</a:t>
            </a:r>
            <a:r>
              <a:rPr kumimoji="0" lang="zh-CN" altLang="en-US">
                <a:latin typeface="Times New Roman" panose="02020603050405020304" pitchFamily="18" charset="0"/>
              </a:rPr>
              <a:t>提高到</a:t>
            </a:r>
            <a:r>
              <a:rPr kumimoji="0" lang="en-US" altLang="zh-CN">
                <a:solidFill>
                  <a:srgbClr val="66FF33"/>
                </a:solidFill>
                <a:latin typeface="Times New Roman" panose="02020603050405020304" pitchFamily="18" charset="0"/>
              </a:rPr>
              <a:t>95 ℃</a:t>
            </a:r>
            <a:r>
              <a:rPr kumimoji="0" lang="en-US" altLang="zh-CN">
                <a:latin typeface="Times New Roman" panose="02020603050405020304" pitchFamily="18" charset="0"/>
              </a:rPr>
              <a:t>,</a:t>
            </a:r>
            <a:r>
              <a:rPr kumimoji="0" lang="zh-CN" altLang="en-US">
                <a:latin typeface="Times New Roman" panose="02020603050405020304" pitchFamily="18" charset="0"/>
              </a:rPr>
              <a:t>而其余</a:t>
            </a:r>
            <a:r>
              <a:rPr kumimoji="0" lang="en-US" altLang="zh-CN">
                <a:solidFill>
                  <a:srgbClr val="66FF33"/>
                </a:solidFill>
                <a:latin typeface="Times New Roman" panose="02020603050405020304" pitchFamily="18" charset="0"/>
              </a:rPr>
              <a:t>80%</a:t>
            </a:r>
            <a:r>
              <a:rPr kumimoji="0" lang="zh-CN" altLang="en-US">
                <a:latin typeface="Times New Roman" panose="02020603050405020304" pitchFamily="18" charset="0"/>
              </a:rPr>
              <a:t>的</a:t>
            </a:r>
            <a:r>
              <a:rPr lang="en-US" altLang="zh-CN">
                <a:solidFill>
                  <a:srgbClr val="66FF33"/>
                </a:solidFill>
                <a:latin typeface="Times New Roman" panose="02020603050405020304" pitchFamily="18" charset="0"/>
              </a:rPr>
              <a:t>65 </a:t>
            </a:r>
            <a:r>
              <a:rPr kumimoji="0" lang="en-US" altLang="zh-CN">
                <a:solidFill>
                  <a:srgbClr val="66FF33"/>
                </a:solidFill>
                <a:latin typeface="Times New Roman" panose="02020603050405020304" pitchFamily="18" charset="0"/>
              </a:rPr>
              <a:t>℃</a:t>
            </a:r>
            <a:r>
              <a:rPr kumimoji="0" lang="zh-CN" altLang="en-US">
                <a:latin typeface="Times New Roman" panose="02020603050405020304" pitchFamily="18" charset="0"/>
              </a:rPr>
              <a:t>的热水则降到环境温度</a:t>
            </a:r>
            <a:r>
              <a:rPr kumimoji="0" lang="en-US" altLang="zh-CN">
                <a:solidFill>
                  <a:srgbClr val="66FF33"/>
                </a:solidFill>
                <a:latin typeface="Times New Roman" panose="02020603050405020304" pitchFamily="18" charset="0"/>
              </a:rPr>
              <a:t>15 ℃</a:t>
            </a:r>
            <a:r>
              <a:rPr kumimoji="0" lang="en-US" altLang="zh-CN">
                <a:latin typeface="Times New Roman" panose="02020603050405020304" pitchFamily="18" charset="0"/>
              </a:rPr>
              <a:t>,</a:t>
            </a:r>
            <a:r>
              <a:rPr kumimoji="0" lang="zh-CN" altLang="en-US">
                <a:latin typeface="Times New Roman" panose="02020603050405020304" pitchFamily="18" charset="0"/>
              </a:rPr>
              <a:t>分析是否可能</a:t>
            </a:r>
            <a:r>
              <a:rPr kumimoji="0" lang="en-US" altLang="zh-CN">
                <a:latin typeface="Times New Roman" panose="02020603050405020304" pitchFamily="18" charset="0"/>
              </a:rPr>
              <a:t>?  </a:t>
            </a:r>
            <a:r>
              <a:rPr kumimoji="0" lang="zh-CN" altLang="en-US">
                <a:latin typeface="Times New Roman" panose="02020603050405020304" pitchFamily="18" charset="0"/>
              </a:rPr>
              <a:t>若能实现</a:t>
            </a:r>
            <a:r>
              <a:rPr kumimoji="0" lang="en-US" altLang="zh-CN">
                <a:latin typeface="Times New Roman" panose="02020603050405020304" pitchFamily="18" charset="0"/>
              </a:rPr>
              <a:t>,</a:t>
            </a:r>
            <a:r>
              <a:rPr kumimoji="0" lang="zh-CN" altLang="en-US">
                <a:latin typeface="Times New Roman" panose="02020603050405020304" pitchFamily="18" charset="0"/>
              </a:rPr>
              <a:t>则</a:t>
            </a:r>
            <a:r>
              <a:rPr kumimoji="0" lang="en-US" altLang="zh-CN">
                <a:solidFill>
                  <a:srgbClr val="66FF33"/>
                </a:solidFill>
                <a:latin typeface="Times New Roman" panose="02020603050405020304" pitchFamily="18" charset="0"/>
              </a:rPr>
              <a:t>65 ℃</a:t>
            </a:r>
            <a:r>
              <a:rPr kumimoji="0" lang="zh-CN" altLang="en-US">
                <a:latin typeface="Times New Roman" panose="02020603050405020304" pitchFamily="18" charset="0"/>
              </a:rPr>
              <a:t>热水变成</a:t>
            </a:r>
            <a:r>
              <a:rPr kumimoji="0" lang="en-US" altLang="zh-CN">
                <a:solidFill>
                  <a:srgbClr val="66FF33"/>
                </a:solidFill>
                <a:latin typeface="Times New Roman" panose="02020603050405020304" pitchFamily="18" charset="0"/>
              </a:rPr>
              <a:t>95 ℃</a:t>
            </a:r>
            <a:r>
              <a:rPr kumimoji="0" lang="zh-CN" altLang="en-US">
                <a:latin typeface="Times New Roman" panose="02020603050405020304" pitchFamily="18" charset="0"/>
              </a:rPr>
              <a:t>水的极限比率为多少</a:t>
            </a:r>
            <a:r>
              <a:rPr kumimoji="0" lang="en-US" altLang="zh-CN">
                <a:latin typeface="Times New Roman" panose="02020603050405020304" pitchFamily="18" charset="0"/>
              </a:rPr>
              <a:t>?</a:t>
            </a:r>
          </a:p>
          <a:p>
            <a:pPr eaLnBrk="1" hangingPunct="1">
              <a:spcBef>
                <a:spcPct val="0"/>
              </a:spcBef>
              <a:buSzTx/>
              <a:buFontTx/>
              <a:buNone/>
            </a:pPr>
            <a:r>
              <a:rPr kumimoji="0" lang="zh-CN" altLang="en-US">
                <a:latin typeface="Times New Roman" panose="02020603050405020304" pitchFamily="18" charset="0"/>
              </a:rPr>
              <a:t>已知水的比热容为</a:t>
            </a:r>
            <a:r>
              <a:rPr kumimoji="0" lang="en-US" altLang="zh-CN">
                <a:solidFill>
                  <a:srgbClr val="66FF33"/>
                </a:solidFill>
                <a:latin typeface="Times New Roman" panose="02020603050405020304" pitchFamily="18" charset="0"/>
              </a:rPr>
              <a:t>4.1868kJ/kg.K</a:t>
            </a:r>
            <a:endParaRPr lang="en-US" altLang="zh-CN" sz="2800">
              <a:solidFill>
                <a:srgbClr val="66FF33"/>
              </a:solidFill>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0AA0C88-8037-435A-9F06-73695AFE47B0}"/>
              </a:ext>
            </a:extLst>
          </p:cNvPr>
          <p:cNvSpPr>
            <a:spLocks noGrp="1" noChangeArrowheads="1"/>
          </p:cNvSpPr>
          <p:nvPr>
            <p:ph type="title"/>
          </p:nvPr>
        </p:nvSpPr>
        <p:spPr>
          <a:xfrm>
            <a:off x="685800" y="198438"/>
            <a:ext cx="7772400" cy="823912"/>
          </a:xfrm>
        </p:spPr>
        <p:txBody>
          <a:bodyPr/>
          <a:lstStyle/>
          <a:p>
            <a:pPr eaLnBrk="1" hangingPunct="1"/>
            <a:r>
              <a:rPr lang="zh-CN" altLang="en-US" sz="4800" b="1">
                <a:solidFill>
                  <a:srgbClr val="FFCC00"/>
                </a:solidFill>
                <a:ea typeface="楷体_GB2312" pitchFamily="49" charset="-122"/>
              </a:rPr>
              <a:t>第四章   习题课</a:t>
            </a:r>
            <a:r>
              <a:rPr lang="en-US" altLang="zh-CN" sz="4800" b="1">
                <a:solidFill>
                  <a:srgbClr val="00FF00"/>
                </a:solidFill>
                <a:latin typeface="楷体_GB2312" pitchFamily="49" charset="-122"/>
                <a:ea typeface="楷体_GB2312" pitchFamily="49" charset="-122"/>
              </a:rPr>
              <a:t>(</a:t>
            </a:r>
            <a:r>
              <a:rPr lang="zh-CN" altLang="en-US" sz="4800" b="1">
                <a:solidFill>
                  <a:srgbClr val="00FF00"/>
                </a:solidFill>
                <a:latin typeface="楷体_GB2312" pitchFamily="49" charset="-122"/>
                <a:ea typeface="楷体_GB2312" pitchFamily="49" charset="-122"/>
              </a:rPr>
              <a:t>二</a:t>
            </a:r>
            <a:r>
              <a:rPr lang="en-US" altLang="zh-CN" sz="4800" b="1">
                <a:solidFill>
                  <a:srgbClr val="00FF00"/>
                </a:solidFill>
                <a:latin typeface="楷体_GB2312" pitchFamily="49" charset="-122"/>
                <a:ea typeface="楷体_GB2312" pitchFamily="49" charset="-122"/>
              </a:rPr>
              <a:t>)</a:t>
            </a:r>
            <a:r>
              <a:rPr lang="en-US" altLang="zh-CN" b="1">
                <a:solidFill>
                  <a:srgbClr val="FFCC00"/>
                </a:solidFill>
                <a:latin typeface="Times New Roman" panose="02020603050405020304" pitchFamily="18" charset="0"/>
                <a:ea typeface="楷体_GB2312" pitchFamily="49" charset="-122"/>
              </a:rPr>
              <a:t> </a:t>
            </a:r>
            <a:r>
              <a:rPr lang="en-US" altLang="zh-CN" b="1" i="1">
                <a:solidFill>
                  <a:srgbClr val="FFCC00"/>
                </a:solidFill>
                <a:latin typeface="Times New Roman" panose="02020603050405020304" pitchFamily="18" charset="0"/>
                <a:ea typeface="楷体_GB2312" pitchFamily="49" charset="-122"/>
              </a:rPr>
              <a:t>Ex</a:t>
            </a:r>
            <a:r>
              <a:rPr lang="zh-CN" altLang="en-US" b="1">
                <a:solidFill>
                  <a:srgbClr val="FFCC00"/>
                </a:solidFill>
                <a:latin typeface="Times New Roman" panose="02020603050405020304" pitchFamily="18" charset="0"/>
                <a:ea typeface="楷体_GB2312" pitchFamily="49" charset="-122"/>
              </a:rPr>
              <a:t>解法</a:t>
            </a:r>
          </a:p>
        </p:txBody>
      </p:sp>
      <p:graphicFrame>
        <p:nvGraphicFramePr>
          <p:cNvPr id="534531" name="Object 3">
            <a:extLst>
              <a:ext uri="{FF2B5EF4-FFF2-40B4-BE49-F238E27FC236}">
                <a16:creationId xmlns:a16="http://schemas.microsoft.com/office/drawing/2014/main" id="{70C32E6F-5568-4B98-B241-A3A1962B0D90}"/>
              </a:ext>
            </a:extLst>
          </p:cNvPr>
          <p:cNvGraphicFramePr>
            <a:graphicFrameLocks noChangeAspect="1"/>
          </p:cNvGraphicFramePr>
          <p:nvPr/>
        </p:nvGraphicFramePr>
        <p:xfrm>
          <a:off x="323850" y="1700213"/>
          <a:ext cx="5930900" cy="1724025"/>
        </p:xfrm>
        <a:graphic>
          <a:graphicData uri="http://schemas.openxmlformats.org/presentationml/2006/ole">
            <mc:AlternateContent xmlns:mc="http://schemas.openxmlformats.org/markup-compatibility/2006">
              <mc:Choice xmlns:v="urn:schemas-microsoft-com:vml" Requires="v">
                <p:oleObj spid="_x0000_s200787" name="Equation" r:id="rId4" imgW="2139829" imgH="603341" progId="Equation.DSMT4">
                  <p:embed/>
                </p:oleObj>
              </mc:Choice>
              <mc:Fallback>
                <p:oleObj name="Equation" r:id="rId4" imgW="2139829" imgH="603341"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700213"/>
                        <a:ext cx="5930900" cy="17240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4532" name="Rectangle 4">
            <a:extLst>
              <a:ext uri="{FF2B5EF4-FFF2-40B4-BE49-F238E27FC236}">
                <a16:creationId xmlns:a16="http://schemas.microsoft.com/office/drawing/2014/main" id="{08F02DA2-E95C-450E-ADCF-D3D11EA6B83D}"/>
              </a:ext>
            </a:extLst>
          </p:cNvPr>
          <p:cNvSpPr>
            <a:spLocks noChangeArrowheads="1"/>
          </p:cNvSpPr>
          <p:nvPr/>
        </p:nvSpPr>
        <p:spPr bwMode="auto">
          <a:xfrm>
            <a:off x="328613" y="3429000"/>
            <a:ext cx="6403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66FF33"/>
                </a:solidFill>
                <a:latin typeface="Times New Roman" panose="02020603050405020304" pitchFamily="18" charset="0"/>
              </a:rPr>
              <a:t>0.8kg</a:t>
            </a:r>
            <a:r>
              <a:rPr kumimoji="0" lang="zh-CN" altLang="en-US">
                <a:latin typeface="Times New Roman" panose="02020603050405020304" pitchFamily="18" charset="0"/>
              </a:rPr>
              <a:t>从</a:t>
            </a:r>
            <a:r>
              <a:rPr lang="en-US" altLang="zh-CN">
                <a:solidFill>
                  <a:srgbClr val="66FF33"/>
                </a:solidFill>
                <a:latin typeface="Times New Roman" panose="02020603050405020304" pitchFamily="18" charset="0"/>
              </a:rPr>
              <a:t>65</a:t>
            </a:r>
            <a:r>
              <a:rPr lang="en-US" altLang="zh-CN" sz="2800">
                <a:solidFill>
                  <a:srgbClr val="66FF33"/>
                </a:solidFill>
                <a:latin typeface="Times New Roman" panose="02020603050405020304" pitchFamily="18" charset="0"/>
              </a:rPr>
              <a:t> </a:t>
            </a:r>
            <a:r>
              <a:rPr kumimoji="0" lang="en-US" altLang="zh-CN">
                <a:solidFill>
                  <a:srgbClr val="66FF33"/>
                </a:solidFill>
                <a:latin typeface="Times New Roman" panose="02020603050405020304" pitchFamily="18" charset="0"/>
                <a:cs typeface="Times New Roman" panose="02020603050405020304" pitchFamily="18" charset="0"/>
              </a:rPr>
              <a:t>℃</a:t>
            </a:r>
            <a:r>
              <a:rPr kumimoji="0" lang="zh-CN" altLang="en-US">
                <a:latin typeface="Times New Roman" panose="02020603050405020304" pitchFamily="18" charset="0"/>
              </a:rPr>
              <a:t>降低到</a:t>
            </a:r>
            <a:r>
              <a:rPr kumimoji="0" lang="en-US" altLang="zh-CN">
                <a:solidFill>
                  <a:srgbClr val="66FF33"/>
                </a:solidFill>
                <a:latin typeface="Times New Roman" panose="02020603050405020304" pitchFamily="18" charset="0"/>
              </a:rPr>
              <a:t>15 ℃</a:t>
            </a:r>
            <a:r>
              <a:rPr kumimoji="0" lang="en-US" altLang="zh-CN">
                <a:latin typeface="Times New Roman" panose="02020603050405020304" pitchFamily="18" charset="0"/>
              </a:rPr>
              <a:t>, </a:t>
            </a:r>
            <a:r>
              <a:rPr kumimoji="0" lang="zh-CN" altLang="en-US">
                <a:latin typeface="Times New Roman" panose="02020603050405020304" pitchFamily="18" charset="0"/>
              </a:rPr>
              <a:t>放出</a:t>
            </a:r>
            <a:r>
              <a:rPr kumimoji="0" lang="en-US" altLang="zh-CN" i="1">
                <a:solidFill>
                  <a:schemeClr val="tx2"/>
                </a:solidFill>
                <a:latin typeface="Times New Roman" panose="02020603050405020304" pitchFamily="18" charset="0"/>
              </a:rPr>
              <a:t>Ex</a:t>
            </a:r>
          </a:p>
        </p:txBody>
      </p:sp>
      <p:sp>
        <p:nvSpPr>
          <p:cNvPr id="534533" name="Rectangle 5">
            <a:extLst>
              <a:ext uri="{FF2B5EF4-FFF2-40B4-BE49-F238E27FC236}">
                <a16:creationId xmlns:a16="http://schemas.microsoft.com/office/drawing/2014/main" id="{0C4A3862-BDCA-4276-926A-7E809117E65C}"/>
              </a:ext>
            </a:extLst>
          </p:cNvPr>
          <p:cNvSpPr>
            <a:spLocks noChangeArrowheads="1"/>
          </p:cNvSpPr>
          <p:nvPr/>
        </p:nvSpPr>
        <p:spPr bwMode="auto">
          <a:xfrm>
            <a:off x="398463" y="1143000"/>
            <a:ext cx="6045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66FF33"/>
                </a:solidFill>
                <a:latin typeface="Times New Roman" panose="02020603050405020304" pitchFamily="18" charset="0"/>
              </a:rPr>
              <a:t>0.2kg</a:t>
            </a:r>
            <a:r>
              <a:rPr kumimoji="0" lang="zh-CN" altLang="en-US">
                <a:latin typeface="Times New Roman" panose="02020603050405020304" pitchFamily="18" charset="0"/>
              </a:rPr>
              <a:t>从</a:t>
            </a:r>
            <a:r>
              <a:rPr lang="en-US" altLang="zh-CN">
                <a:solidFill>
                  <a:srgbClr val="66FF33"/>
                </a:solidFill>
                <a:latin typeface="Times New Roman" panose="02020603050405020304" pitchFamily="18" charset="0"/>
              </a:rPr>
              <a:t>65</a:t>
            </a:r>
            <a:r>
              <a:rPr lang="en-US" altLang="zh-CN" sz="2800">
                <a:solidFill>
                  <a:srgbClr val="66FF33"/>
                </a:solidFill>
                <a:latin typeface="Times New Roman" panose="02020603050405020304" pitchFamily="18" charset="0"/>
              </a:rPr>
              <a:t> </a:t>
            </a:r>
            <a:r>
              <a:rPr kumimoji="0" lang="en-US" altLang="zh-CN">
                <a:solidFill>
                  <a:srgbClr val="66FF33"/>
                </a:solidFill>
                <a:latin typeface="Times New Roman" panose="02020603050405020304" pitchFamily="18" charset="0"/>
                <a:cs typeface="Times New Roman" panose="02020603050405020304" pitchFamily="18" charset="0"/>
              </a:rPr>
              <a:t>℃</a:t>
            </a:r>
            <a:r>
              <a:rPr kumimoji="0" lang="zh-CN" altLang="en-US">
                <a:latin typeface="Times New Roman" panose="02020603050405020304" pitchFamily="18" charset="0"/>
              </a:rPr>
              <a:t>提高到</a:t>
            </a:r>
            <a:r>
              <a:rPr kumimoji="0" lang="en-US" altLang="zh-CN">
                <a:solidFill>
                  <a:srgbClr val="66FF33"/>
                </a:solidFill>
                <a:latin typeface="Times New Roman" panose="02020603050405020304" pitchFamily="18" charset="0"/>
              </a:rPr>
              <a:t>95 ℃</a:t>
            </a:r>
            <a:r>
              <a:rPr kumimoji="0" lang="en-US" altLang="zh-CN">
                <a:latin typeface="Times New Roman" panose="02020603050405020304" pitchFamily="18" charset="0"/>
              </a:rPr>
              <a:t>, </a:t>
            </a:r>
            <a:r>
              <a:rPr kumimoji="0" lang="zh-CN" altLang="en-US">
                <a:latin typeface="Times New Roman" panose="02020603050405020304" pitchFamily="18" charset="0"/>
              </a:rPr>
              <a:t>需</a:t>
            </a:r>
            <a:r>
              <a:rPr kumimoji="0" lang="en-US" altLang="zh-CN" i="1">
                <a:solidFill>
                  <a:schemeClr val="tx2"/>
                </a:solidFill>
                <a:latin typeface="Times New Roman" panose="02020603050405020304" pitchFamily="18" charset="0"/>
              </a:rPr>
              <a:t>Ex</a:t>
            </a:r>
          </a:p>
        </p:txBody>
      </p:sp>
      <p:grpSp>
        <p:nvGrpSpPr>
          <p:cNvPr id="2" name="Group 6">
            <a:extLst>
              <a:ext uri="{FF2B5EF4-FFF2-40B4-BE49-F238E27FC236}">
                <a16:creationId xmlns:a16="http://schemas.microsoft.com/office/drawing/2014/main" id="{C0E8637D-637E-40B6-9C1C-6147C004498D}"/>
              </a:ext>
            </a:extLst>
          </p:cNvPr>
          <p:cNvGrpSpPr>
            <a:grpSpLocks/>
          </p:cNvGrpSpPr>
          <p:nvPr/>
        </p:nvGrpSpPr>
        <p:grpSpPr bwMode="auto">
          <a:xfrm>
            <a:off x="6858000" y="762000"/>
            <a:ext cx="2038350" cy="1570038"/>
            <a:chOff x="4320" y="480"/>
            <a:chExt cx="1284" cy="989"/>
          </a:xfrm>
        </p:grpSpPr>
        <p:sp>
          <p:nvSpPr>
            <p:cNvPr id="200750" name="Freeform 7">
              <a:extLst>
                <a:ext uri="{FF2B5EF4-FFF2-40B4-BE49-F238E27FC236}">
                  <a16:creationId xmlns:a16="http://schemas.microsoft.com/office/drawing/2014/main" id="{5AB0616F-BA75-4E66-8CDA-77BCFFC6AB84}"/>
                </a:ext>
              </a:extLst>
            </p:cNvPr>
            <p:cNvSpPr>
              <a:spLocks/>
            </p:cNvSpPr>
            <p:nvPr/>
          </p:nvSpPr>
          <p:spPr bwMode="auto">
            <a:xfrm>
              <a:off x="4656" y="864"/>
              <a:ext cx="624" cy="432"/>
            </a:xfrm>
            <a:custGeom>
              <a:avLst/>
              <a:gdLst>
                <a:gd name="T0" fmla="*/ 0 w 624"/>
                <a:gd name="T1" fmla="*/ 432 h 432"/>
                <a:gd name="T2" fmla="*/ 384 w 624"/>
                <a:gd name="T3" fmla="*/ 240 h 432"/>
                <a:gd name="T4" fmla="*/ 624 w 624"/>
                <a:gd name="T5" fmla="*/ 0 h 432"/>
                <a:gd name="T6" fmla="*/ 0 60000 65536"/>
                <a:gd name="T7" fmla="*/ 0 60000 65536"/>
                <a:gd name="T8" fmla="*/ 0 60000 65536"/>
                <a:gd name="T9" fmla="*/ 0 w 624"/>
                <a:gd name="T10" fmla="*/ 0 h 432"/>
                <a:gd name="T11" fmla="*/ 624 w 624"/>
                <a:gd name="T12" fmla="*/ 432 h 432"/>
              </a:gdLst>
              <a:ahLst/>
              <a:cxnLst>
                <a:cxn ang="T6">
                  <a:pos x="T0" y="T1"/>
                </a:cxn>
                <a:cxn ang="T7">
                  <a:pos x="T2" y="T3"/>
                </a:cxn>
                <a:cxn ang="T8">
                  <a:pos x="T4" y="T5"/>
                </a:cxn>
              </a:cxnLst>
              <a:rect l="T9" t="T10" r="T11" b="T12"/>
              <a:pathLst>
                <a:path w="624" h="432">
                  <a:moveTo>
                    <a:pt x="0" y="432"/>
                  </a:moveTo>
                  <a:cubicBezTo>
                    <a:pt x="140" y="372"/>
                    <a:pt x="280" y="312"/>
                    <a:pt x="384" y="240"/>
                  </a:cubicBezTo>
                  <a:cubicBezTo>
                    <a:pt x="488" y="168"/>
                    <a:pt x="556" y="84"/>
                    <a:pt x="624" y="0"/>
                  </a:cubicBezTo>
                </a:path>
              </a:pathLst>
            </a:custGeom>
            <a:noFill/>
            <a:ln w="38100" cap="sq">
              <a:solidFill>
                <a:srgbClr val="00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00751" name="Rectangle 8">
              <a:extLst>
                <a:ext uri="{FF2B5EF4-FFF2-40B4-BE49-F238E27FC236}">
                  <a16:creationId xmlns:a16="http://schemas.microsoft.com/office/drawing/2014/main" id="{96F5D204-C47E-4FC3-B374-F3E88EF48538}"/>
                </a:ext>
              </a:extLst>
            </p:cNvPr>
            <p:cNvSpPr>
              <a:spLocks noChangeArrowheads="1"/>
            </p:cNvSpPr>
            <p:nvPr/>
          </p:nvSpPr>
          <p:spPr bwMode="auto">
            <a:xfrm>
              <a:off x="4320" y="110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a:solidFill>
                    <a:srgbClr val="66FF33"/>
                  </a:solidFill>
                  <a:latin typeface="Times New Roman" panose="02020603050405020304" pitchFamily="18" charset="0"/>
                </a:rPr>
                <a:t>65</a:t>
              </a:r>
            </a:p>
          </p:txBody>
        </p:sp>
        <p:sp>
          <p:nvSpPr>
            <p:cNvPr id="200752" name="Rectangle 9">
              <a:extLst>
                <a:ext uri="{FF2B5EF4-FFF2-40B4-BE49-F238E27FC236}">
                  <a16:creationId xmlns:a16="http://schemas.microsoft.com/office/drawing/2014/main" id="{B8F79946-9491-4EFF-8398-537CF53DCC8B}"/>
                </a:ext>
              </a:extLst>
            </p:cNvPr>
            <p:cNvSpPr>
              <a:spLocks noChangeArrowheads="1"/>
            </p:cNvSpPr>
            <p:nvPr/>
          </p:nvSpPr>
          <p:spPr bwMode="auto">
            <a:xfrm>
              <a:off x="5232" y="48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66FF33"/>
                  </a:solidFill>
                  <a:latin typeface="Times New Roman" panose="02020603050405020304" pitchFamily="18" charset="0"/>
                </a:rPr>
                <a:t>95</a:t>
              </a:r>
            </a:p>
          </p:txBody>
        </p:sp>
      </p:grpSp>
      <p:grpSp>
        <p:nvGrpSpPr>
          <p:cNvPr id="3" name="Group 10">
            <a:extLst>
              <a:ext uri="{FF2B5EF4-FFF2-40B4-BE49-F238E27FC236}">
                <a16:creationId xmlns:a16="http://schemas.microsoft.com/office/drawing/2014/main" id="{AE63F0FB-1BC4-4B13-BD93-17EF03C82EF7}"/>
              </a:ext>
            </a:extLst>
          </p:cNvPr>
          <p:cNvGrpSpPr>
            <a:grpSpLocks/>
          </p:cNvGrpSpPr>
          <p:nvPr/>
        </p:nvGrpSpPr>
        <p:grpSpPr bwMode="auto">
          <a:xfrm>
            <a:off x="7391400" y="1371600"/>
            <a:ext cx="990600" cy="2057400"/>
            <a:chOff x="4656" y="864"/>
            <a:chExt cx="624" cy="1296"/>
          </a:xfrm>
        </p:grpSpPr>
        <p:sp>
          <p:nvSpPr>
            <p:cNvPr id="200748" name="Line 11">
              <a:extLst>
                <a:ext uri="{FF2B5EF4-FFF2-40B4-BE49-F238E27FC236}">
                  <a16:creationId xmlns:a16="http://schemas.microsoft.com/office/drawing/2014/main" id="{AF9BEDAB-6A36-432A-91E5-8EE98A5C3371}"/>
                </a:ext>
              </a:extLst>
            </p:cNvPr>
            <p:cNvSpPr>
              <a:spLocks noChangeShapeType="1"/>
            </p:cNvSpPr>
            <p:nvPr/>
          </p:nvSpPr>
          <p:spPr bwMode="auto">
            <a:xfrm>
              <a:off x="4656" y="1296"/>
              <a:ext cx="0" cy="864"/>
            </a:xfrm>
            <a:prstGeom prst="line">
              <a:avLst/>
            </a:prstGeom>
            <a:noFill/>
            <a:ln w="317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749" name="Line 12">
              <a:extLst>
                <a:ext uri="{FF2B5EF4-FFF2-40B4-BE49-F238E27FC236}">
                  <a16:creationId xmlns:a16="http://schemas.microsoft.com/office/drawing/2014/main" id="{EBC76A4D-0192-4F3F-9F05-A53A845F073B}"/>
                </a:ext>
              </a:extLst>
            </p:cNvPr>
            <p:cNvSpPr>
              <a:spLocks noChangeShapeType="1"/>
            </p:cNvSpPr>
            <p:nvPr/>
          </p:nvSpPr>
          <p:spPr bwMode="auto">
            <a:xfrm>
              <a:off x="5280" y="864"/>
              <a:ext cx="0" cy="1296"/>
            </a:xfrm>
            <a:prstGeom prst="line">
              <a:avLst/>
            </a:prstGeom>
            <a:noFill/>
            <a:ln w="317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13">
            <a:extLst>
              <a:ext uri="{FF2B5EF4-FFF2-40B4-BE49-F238E27FC236}">
                <a16:creationId xmlns:a16="http://schemas.microsoft.com/office/drawing/2014/main" id="{84EACDF0-F0ED-4F24-9D92-AB7F767A4048}"/>
              </a:ext>
            </a:extLst>
          </p:cNvPr>
          <p:cNvGrpSpPr>
            <a:grpSpLocks/>
          </p:cNvGrpSpPr>
          <p:nvPr/>
        </p:nvGrpSpPr>
        <p:grpSpPr bwMode="auto">
          <a:xfrm>
            <a:off x="6343650" y="2438400"/>
            <a:ext cx="2038350" cy="579438"/>
            <a:chOff x="3996" y="1536"/>
            <a:chExt cx="1284" cy="365"/>
          </a:xfrm>
        </p:grpSpPr>
        <p:sp>
          <p:nvSpPr>
            <p:cNvPr id="200746" name="Rectangle 14">
              <a:extLst>
                <a:ext uri="{FF2B5EF4-FFF2-40B4-BE49-F238E27FC236}">
                  <a16:creationId xmlns:a16="http://schemas.microsoft.com/office/drawing/2014/main" id="{82FB1FA7-7B09-40F6-95BC-E3FB1AE69976}"/>
                </a:ext>
              </a:extLst>
            </p:cNvPr>
            <p:cNvSpPr>
              <a:spLocks noChangeArrowheads="1"/>
            </p:cNvSpPr>
            <p:nvPr/>
          </p:nvSpPr>
          <p:spPr bwMode="auto">
            <a:xfrm>
              <a:off x="3996" y="1536"/>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66FF33"/>
                  </a:solidFill>
                  <a:latin typeface="Times New Roman" panose="02020603050405020304" pitchFamily="18" charset="0"/>
                </a:rPr>
                <a:t>15</a:t>
              </a:r>
            </a:p>
          </p:txBody>
        </p:sp>
        <p:sp>
          <p:nvSpPr>
            <p:cNvPr id="200747" name="Line 15">
              <a:extLst>
                <a:ext uri="{FF2B5EF4-FFF2-40B4-BE49-F238E27FC236}">
                  <a16:creationId xmlns:a16="http://schemas.microsoft.com/office/drawing/2014/main" id="{7B9A4DDF-E831-4A3E-8C63-2ECBF79DCC94}"/>
                </a:ext>
              </a:extLst>
            </p:cNvPr>
            <p:cNvSpPr>
              <a:spLocks noChangeShapeType="1"/>
            </p:cNvSpPr>
            <p:nvPr/>
          </p:nvSpPr>
          <p:spPr bwMode="auto">
            <a:xfrm flipH="1">
              <a:off x="4656" y="1776"/>
              <a:ext cx="624" cy="0"/>
            </a:xfrm>
            <a:prstGeom prst="line">
              <a:avLst/>
            </a:prstGeom>
            <a:noFill/>
            <a:ln w="3175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 name="Group 16">
            <a:extLst>
              <a:ext uri="{FF2B5EF4-FFF2-40B4-BE49-F238E27FC236}">
                <a16:creationId xmlns:a16="http://schemas.microsoft.com/office/drawing/2014/main" id="{362255F5-1A3C-4145-9674-AA3B8299E8C1}"/>
              </a:ext>
            </a:extLst>
          </p:cNvPr>
          <p:cNvGrpSpPr>
            <a:grpSpLocks/>
          </p:cNvGrpSpPr>
          <p:nvPr/>
        </p:nvGrpSpPr>
        <p:grpSpPr bwMode="auto">
          <a:xfrm>
            <a:off x="7391400" y="1676400"/>
            <a:ext cx="990600" cy="1143000"/>
            <a:chOff x="4656" y="1056"/>
            <a:chExt cx="624" cy="720"/>
          </a:xfrm>
        </p:grpSpPr>
        <p:sp>
          <p:nvSpPr>
            <p:cNvPr id="200742" name="Line 17">
              <a:extLst>
                <a:ext uri="{FF2B5EF4-FFF2-40B4-BE49-F238E27FC236}">
                  <a16:creationId xmlns:a16="http://schemas.microsoft.com/office/drawing/2014/main" id="{FE056773-5780-43CA-96AE-6BB9BDEA5073}"/>
                </a:ext>
              </a:extLst>
            </p:cNvPr>
            <p:cNvSpPr>
              <a:spLocks noChangeShapeType="1"/>
            </p:cNvSpPr>
            <p:nvPr/>
          </p:nvSpPr>
          <p:spPr bwMode="auto">
            <a:xfrm>
              <a:off x="5088" y="1056"/>
              <a:ext cx="192" cy="192"/>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743" name="Line 18">
              <a:extLst>
                <a:ext uri="{FF2B5EF4-FFF2-40B4-BE49-F238E27FC236}">
                  <a16:creationId xmlns:a16="http://schemas.microsoft.com/office/drawing/2014/main" id="{BE6E0918-383A-419A-8067-8EC6DA75E7DE}"/>
                </a:ext>
              </a:extLst>
            </p:cNvPr>
            <p:cNvSpPr>
              <a:spLocks noChangeShapeType="1"/>
            </p:cNvSpPr>
            <p:nvPr/>
          </p:nvSpPr>
          <p:spPr bwMode="auto">
            <a:xfrm>
              <a:off x="4896" y="1200"/>
              <a:ext cx="384" cy="384"/>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744" name="Line 19">
              <a:extLst>
                <a:ext uri="{FF2B5EF4-FFF2-40B4-BE49-F238E27FC236}">
                  <a16:creationId xmlns:a16="http://schemas.microsoft.com/office/drawing/2014/main" id="{BDD3F270-5669-4F15-B31D-C7EE64FCFF40}"/>
                </a:ext>
              </a:extLst>
            </p:cNvPr>
            <p:cNvSpPr>
              <a:spLocks noChangeShapeType="1"/>
            </p:cNvSpPr>
            <p:nvPr/>
          </p:nvSpPr>
          <p:spPr bwMode="auto">
            <a:xfrm>
              <a:off x="4656" y="1296"/>
              <a:ext cx="480" cy="480"/>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745" name="Line 20">
              <a:extLst>
                <a:ext uri="{FF2B5EF4-FFF2-40B4-BE49-F238E27FC236}">
                  <a16:creationId xmlns:a16="http://schemas.microsoft.com/office/drawing/2014/main" id="{8C110D4C-B4DE-49C4-B1A1-050E26E0EED7}"/>
                </a:ext>
              </a:extLst>
            </p:cNvPr>
            <p:cNvSpPr>
              <a:spLocks noChangeShapeType="1"/>
            </p:cNvSpPr>
            <p:nvPr/>
          </p:nvSpPr>
          <p:spPr bwMode="auto">
            <a:xfrm>
              <a:off x="4656" y="1632"/>
              <a:ext cx="192" cy="144"/>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21">
            <a:extLst>
              <a:ext uri="{FF2B5EF4-FFF2-40B4-BE49-F238E27FC236}">
                <a16:creationId xmlns:a16="http://schemas.microsoft.com/office/drawing/2014/main" id="{DFAD24BA-E228-40F4-B092-0C5FA4CA7002}"/>
              </a:ext>
            </a:extLst>
          </p:cNvPr>
          <p:cNvGrpSpPr>
            <a:grpSpLocks/>
          </p:cNvGrpSpPr>
          <p:nvPr/>
        </p:nvGrpSpPr>
        <p:grpSpPr bwMode="auto">
          <a:xfrm>
            <a:off x="6934200" y="3657600"/>
            <a:ext cx="2209800" cy="2179638"/>
            <a:chOff x="4368" y="2304"/>
            <a:chExt cx="1392" cy="1373"/>
          </a:xfrm>
        </p:grpSpPr>
        <p:sp>
          <p:nvSpPr>
            <p:cNvPr id="200739" name="Rectangle 22">
              <a:extLst>
                <a:ext uri="{FF2B5EF4-FFF2-40B4-BE49-F238E27FC236}">
                  <a16:creationId xmlns:a16="http://schemas.microsoft.com/office/drawing/2014/main" id="{9B9EEF7A-E8F9-432B-8BA7-D78E95558CF7}"/>
                </a:ext>
              </a:extLst>
            </p:cNvPr>
            <p:cNvSpPr>
              <a:spLocks noChangeArrowheads="1"/>
            </p:cNvSpPr>
            <p:nvPr/>
          </p:nvSpPr>
          <p:spPr bwMode="auto">
            <a:xfrm>
              <a:off x="4368" y="230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a:solidFill>
                    <a:srgbClr val="66FF33"/>
                  </a:solidFill>
                  <a:latin typeface="Times New Roman" panose="02020603050405020304" pitchFamily="18" charset="0"/>
                </a:rPr>
                <a:t>65</a:t>
              </a:r>
            </a:p>
          </p:txBody>
        </p:sp>
        <p:sp>
          <p:nvSpPr>
            <p:cNvPr id="200740" name="Rectangle 23">
              <a:extLst>
                <a:ext uri="{FF2B5EF4-FFF2-40B4-BE49-F238E27FC236}">
                  <a16:creationId xmlns:a16="http://schemas.microsoft.com/office/drawing/2014/main" id="{FF8FAC47-33FC-4DB5-BD41-69578BC5C19A}"/>
                </a:ext>
              </a:extLst>
            </p:cNvPr>
            <p:cNvSpPr>
              <a:spLocks noChangeArrowheads="1"/>
            </p:cNvSpPr>
            <p:nvPr/>
          </p:nvSpPr>
          <p:spPr bwMode="auto">
            <a:xfrm>
              <a:off x="5388" y="3312"/>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66FF33"/>
                  </a:solidFill>
                  <a:latin typeface="Times New Roman" panose="02020603050405020304" pitchFamily="18" charset="0"/>
                </a:rPr>
                <a:t>15</a:t>
              </a:r>
            </a:p>
          </p:txBody>
        </p:sp>
        <p:sp>
          <p:nvSpPr>
            <p:cNvPr id="200741" name="Freeform 24">
              <a:extLst>
                <a:ext uri="{FF2B5EF4-FFF2-40B4-BE49-F238E27FC236}">
                  <a16:creationId xmlns:a16="http://schemas.microsoft.com/office/drawing/2014/main" id="{5BFE18CB-E5E0-4BE7-9752-65B25B66A100}"/>
                </a:ext>
              </a:extLst>
            </p:cNvPr>
            <p:cNvSpPr>
              <a:spLocks/>
            </p:cNvSpPr>
            <p:nvPr/>
          </p:nvSpPr>
          <p:spPr bwMode="auto">
            <a:xfrm>
              <a:off x="4608" y="2688"/>
              <a:ext cx="768" cy="912"/>
            </a:xfrm>
            <a:custGeom>
              <a:avLst/>
              <a:gdLst>
                <a:gd name="T0" fmla="*/ 0 w 768"/>
                <a:gd name="T1" fmla="*/ 0 h 912"/>
                <a:gd name="T2" fmla="*/ 336 w 768"/>
                <a:gd name="T3" fmla="*/ 432 h 912"/>
                <a:gd name="T4" fmla="*/ 768 w 768"/>
                <a:gd name="T5" fmla="*/ 912 h 912"/>
                <a:gd name="T6" fmla="*/ 0 60000 65536"/>
                <a:gd name="T7" fmla="*/ 0 60000 65536"/>
                <a:gd name="T8" fmla="*/ 0 60000 65536"/>
                <a:gd name="T9" fmla="*/ 0 w 768"/>
                <a:gd name="T10" fmla="*/ 0 h 912"/>
                <a:gd name="T11" fmla="*/ 768 w 768"/>
                <a:gd name="T12" fmla="*/ 912 h 912"/>
              </a:gdLst>
              <a:ahLst/>
              <a:cxnLst>
                <a:cxn ang="T6">
                  <a:pos x="T0" y="T1"/>
                </a:cxn>
                <a:cxn ang="T7">
                  <a:pos x="T2" y="T3"/>
                </a:cxn>
                <a:cxn ang="T8">
                  <a:pos x="T4" y="T5"/>
                </a:cxn>
              </a:cxnLst>
              <a:rect l="T9" t="T10" r="T11" b="T12"/>
              <a:pathLst>
                <a:path w="768" h="912">
                  <a:moveTo>
                    <a:pt x="0" y="0"/>
                  </a:moveTo>
                  <a:cubicBezTo>
                    <a:pt x="104" y="140"/>
                    <a:pt x="208" y="280"/>
                    <a:pt x="336" y="432"/>
                  </a:cubicBezTo>
                  <a:cubicBezTo>
                    <a:pt x="464" y="584"/>
                    <a:pt x="616" y="748"/>
                    <a:pt x="768" y="912"/>
                  </a:cubicBezTo>
                </a:path>
              </a:pathLst>
            </a:custGeom>
            <a:noFill/>
            <a:ln w="38100" cap="sq">
              <a:solidFill>
                <a:srgbClr val="00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7" name="Group 25">
            <a:extLst>
              <a:ext uri="{FF2B5EF4-FFF2-40B4-BE49-F238E27FC236}">
                <a16:creationId xmlns:a16="http://schemas.microsoft.com/office/drawing/2014/main" id="{44314977-B204-4D41-973E-27856B576489}"/>
              </a:ext>
            </a:extLst>
          </p:cNvPr>
          <p:cNvGrpSpPr>
            <a:grpSpLocks/>
          </p:cNvGrpSpPr>
          <p:nvPr/>
        </p:nvGrpSpPr>
        <p:grpSpPr bwMode="auto">
          <a:xfrm>
            <a:off x="7315200" y="4267200"/>
            <a:ext cx="1219200" cy="2057400"/>
            <a:chOff x="4608" y="2688"/>
            <a:chExt cx="768" cy="1296"/>
          </a:xfrm>
        </p:grpSpPr>
        <p:sp>
          <p:nvSpPr>
            <p:cNvPr id="200737" name="Line 26">
              <a:extLst>
                <a:ext uri="{FF2B5EF4-FFF2-40B4-BE49-F238E27FC236}">
                  <a16:creationId xmlns:a16="http://schemas.microsoft.com/office/drawing/2014/main" id="{18EBB073-E680-4797-8755-259F53BA19E9}"/>
                </a:ext>
              </a:extLst>
            </p:cNvPr>
            <p:cNvSpPr>
              <a:spLocks noChangeShapeType="1"/>
            </p:cNvSpPr>
            <p:nvPr/>
          </p:nvSpPr>
          <p:spPr bwMode="auto">
            <a:xfrm>
              <a:off x="4608" y="2688"/>
              <a:ext cx="0" cy="1296"/>
            </a:xfrm>
            <a:prstGeom prst="line">
              <a:avLst/>
            </a:prstGeom>
            <a:noFill/>
            <a:ln w="317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738" name="Line 27">
              <a:extLst>
                <a:ext uri="{FF2B5EF4-FFF2-40B4-BE49-F238E27FC236}">
                  <a16:creationId xmlns:a16="http://schemas.microsoft.com/office/drawing/2014/main" id="{33F45B8C-4E54-4B1C-AEB8-BB5A50CA04A2}"/>
                </a:ext>
              </a:extLst>
            </p:cNvPr>
            <p:cNvSpPr>
              <a:spLocks noChangeShapeType="1"/>
            </p:cNvSpPr>
            <p:nvPr/>
          </p:nvSpPr>
          <p:spPr bwMode="auto">
            <a:xfrm>
              <a:off x="5376" y="3600"/>
              <a:ext cx="0" cy="384"/>
            </a:xfrm>
            <a:prstGeom prst="line">
              <a:avLst/>
            </a:prstGeom>
            <a:noFill/>
            <a:ln w="317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534556" name="Line 28">
            <a:extLst>
              <a:ext uri="{FF2B5EF4-FFF2-40B4-BE49-F238E27FC236}">
                <a16:creationId xmlns:a16="http://schemas.microsoft.com/office/drawing/2014/main" id="{189B8C9A-A0DB-40E0-B3B3-389E76D218E9}"/>
              </a:ext>
            </a:extLst>
          </p:cNvPr>
          <p:cNvSpPr>
            <a:spLocks noChangeShapeType="1"/>
          </p:cNvSpPr>
          <p:nvPr/>
        </p:nvSpPr>
        <p:spPr bwMode="auto">
          <a:xfrm flipH="1">
            <a:off x="7315200" y="5715000"/>
            <a:ext cx="1219200" cy="0"/>
          </a:xfrm>
          <a:prstGeom prst="line">
            <a:avLst/>
          </a:prstGeom>
          <a:noFill/>
          <a:ln w="3175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nvGrpSpPr>
          <p:cNvPr id="8" name="Group 29">
            <a:extLst>
              <a:ext uri="{FF2B5EF4-FFF2-40B4-BE49-F238E27FC236}">
                <a16:creationId xmlns:a16="http://schemas.microsoft.com/office/drawing/2014/main" id="{C2ADCEB1-8D27-4703-ACCA-94849EF58E4B}"/>
              </a:ext>
            </a:extLst>
          </p:cNvPr>
          <p:cNvGrpSpPr>
            <a:grpSpLocks/>
          </p:cNvGrpSpPr>
          <p:nvPr/>
        </p:nvGrpSpPr>
        <p:grpSpPr bwMode="auto">
          <a:xfrm>
            <a:off x="7315200" y="4572000"/>
            <a:ext cx="914400" cy="1143000"/>
            <a:chOff x="4608" y="2880"/>
            <a:chExt cx="576" cy="720"/>
          </a:xfrm>
        </p:grpSpPr>
        <p:sp>
          <p:nvSpPr>
            <p:cNvPr id="200733" name="Line 30">
              <a:extLst>
                <a:ext uri="{FF2B5EF4-FFF2-40B4-BE49-F238E27FC236}">
                  <a16:creationId xmlns:a16="http://schemas.microsoft.com/office/drawing/2014/main" id="{CA6815DD-559C-4DCA-ACA0-10062ECBC85D}"/>
                </a:ext>
              </a:extLst>
            </p:cNvPr>
            <p:cNvSpPr>
              <a:spLocks noChangeShapeType="1"/>
            </p:cNvSpPr>
            <p:nvPr/>
          </p:nvSpPr>
          <p:spPr bwMode="auto">
            <a:xfrm flipH="1">
              <a:off x="4608" y="2880"/>
              <a:ext cx="144" cy="192"/>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734" name="Line 31">
              <a:extLst>
                <a:ext uri="{FF2B5EF4-FFF2-40B4-BE49-F238E27FC236}">
                  <a16:creationId xmlns:a16="http://schemas.microsoft.com/office/drawing/2014/main" id="{5BEE1236-64B2-4A03-8524-7FEC8CC4A63B}"/>
                </a:ext>
              </a:extLst>
            </p:cNvPr>
            <p:cNvSpPr>
              <a:spLocks noChangeShapeType="1"/>
            </p:cNvSpPr>
            <p:nvPr/>
          </p:nvSpPr>
          <p:spPr bwMode="auto">
            <a:xfrm flipH="1">
              <a:off x="4608" y="3072"/>
              <a:ext cx="288" cy="336"/>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735" name="Line 32">
              <a:extLst>
                <a:ext uri="{FF2B5EF4-FFF2-40B4-BE49-F238E27FC236}">
                  <a16:creationId xmlns:a16="http://schemas.microsoft.com/office/drawing/2014/main" id="{3CCC3A38-6F75-4371-BD79-379FB215CFBA}"/>
                </a:ext>
              </a:extLst>
            </p:cNvPr>
            <p:cNvSpPr>
              <a:spLocks noChangeShapeType="1"/>
            </p:cNvSpPr>
            <p:nvPr/>
          </p:nvSpPr>
          <p:spPr bwMode="auto">
            <a:xfrm flipH="1">
              <a:off x="4704" y="3216"/>
              <a:ext cx="336" cy="384"/>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736" name="Line 33">
              <a:extLst>
                <a:ext uri="{FF2B5EF4-FFF2-40B4-BE49-F238E27FC236}">
                  <a16:creationId xmlns:a16="http://schemas.microsoft.com/office/drawing/2014/main" id="{8771E43D-8D16-4784-8AA7-804714CC21E9}"/>
                </a:ext>
              </a:extLst>
            </p:cNvPr>
            <p:cNvSpPr>
              <a:spLocks noChangeShapeType="1"/>
            </p:cNvSpPr>
            <p:nvPr/>
          </p:nvSpPr>
          <p:spPr bwMode="auto">
            <a:xfrm flipH="1">
              <a:off x="4992" y="3408"/>
              <a:ext cx="192" cy="192"/>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534562" name="Object 34">
            <a:extLst>
              <a:ext uri="{FF2B5EF4-FFF2-40B4-BE49-F238E27FC236}">
                <a16:creationId xmlns:a16="http://schemas.microsoft.com/office/drawing/2014/main" id="{3601B4DD-385B-496C-B407-9D9C1BC92F67}"/>
              </a:ext>
            </a:extLst>
          </p:cNvPr>
          <p:cNvGraphicFramePr>
            <a:graphicFrameLocks noChangeAspect="1"/>
          </p:cNvGraphicFramePr>
          <p:nvPr/>
        </p:nvGraphicFramePr>
        <p:xfrm>
          <a:off x="323850" y="4005263"/>
          <a:ext cx="6208713" cy="1724025"/>
        </p:xfrm>
        <a:graphic>
          <a:graphicData uri="http://schemas.openxmlformats.org/presentationml/2006/ole">
            <mc:AlternateContent xmlns:mc="http://schemas.openxmlformats.org/markup-compatibility/2006">
              <mc:Choice xmlns:v="urn:schemas-microsoft-com:vml" Requires="v">
                <p:oleObj spid="_x0000_s200788" name="Equation" r:id="rId6" imgW="2241531" imgH="603341" progId="Equation.DSMT4">
                  <p:embed/>
                </p:oleObj>
              </mc:Choice>
              <mc:Fallback>
                <p:oleObj name="Equation" r:id="rId6" imgW="2241531" imgH="603341" progId="Equation.DSMT4">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4005263"/>
                        <a:ext cx="6208713" cy="17240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4563" name="Rectangle 35">
            <a:extLst>
              <a:ext uri="{FF2B5EF4-FFF2-40B4-BE49-F238E27FC236}">
                <a16:creationId xmlns:a16="http://schemas.microsoft.com/office/drawing/2014/main" id="{37540E8A-8433-4094-A4E7-D2C605124A9E}"/>
              </a:ext>
            </a:extLst>
          </p:cNvPr>
          <p:cNvSpPr>
            <a:spLocks noChangeArrowheads="1"/>
          </p:cNvSpPr>
          <p:nvPr/>
        </p:nvSpPr>
        <p:spPr bwMode="auto">
          <a:xfrm>
            <a:off x="685800" y="5734050"/>
            <a:ext cx="2949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latin typeface="Times New Roman" panose="02020603050405020304" pitchFamily="18" charset="0"/>
              </a:rPr>
              <a:t>放出</a:t>
            </a:r>
            <a:r>
              <a:rPr kumimoji="0" lang="en-US" altLang="zh-CN" i="1">
                <a:solidFill>
                  <a:schemeClr val="tx2"/>
                </a:solidFill>
                <a:latin typeface="Times New Roman" panose="02020603050405020304" pitchFamily="18" charset="0"/>
              </a:rPr>
              <a:t>Ex</a:t>
            </a:r>
            <a:r>
              <a:rPr kumimoji="0" lang="en-US" altLang="zh-CN" i="1">
                <a:latin typeface="Times New Roman" panose="02020603050405020304" pitchFamily="18" charset="0"/>
              </a:rPr>
              <a:t>&gt;</a:t>
            </a:r>
            <a:r>
              <a:rPr kumimoji="0" lang="zh-CN" altLang="en-US">
                <a:latin typeface="Times New Roman" panose="02020603050405020304" pitchFamily="18" charset="0"/>
              </a:rPr>
              <a:t>需</a:t>
            </a:r>
            <a:r>
              <a:rPr kumimoji="0" lang="en-US" altLang="zh-CN" i="1">
                <a:solidFill>
                  <a:schemeClr val="tx2"/>
                </a:solidFill>
                <a:latin typeface="Times New Roman" panose="02020603050405020304" pitchFamily="18" charset="0"/>
              </a:rPr>
              <a:t>Ex</a:t>
            </a:r>
          </a:p>
        </p:txBody>
      </p:sp>
      <p:sp>
        <p:nvSpPr>
          <p:cNvPr id="534564" name="Rectangle 36">
            <a:extLst>
              <a:ext uri="{FF2B5EF4-FFF2-40B4-BE49-F238E27FC236}">
                <a16:creationId xmlns:a16="http://schemas.microsoft.com/office/drawing/2014/main" id="{97B4BC8E-9CB7-43A4-BCF4-267D6669B107}"/>
              </a:ext>
            </a:extLst>
          </p:cNvPr>
          <p:cNvSpPr>
            <a:spLocks noChangeArrowheads="1"/>
          </p:cNvSpPr>
          <p:nvPr/>
        </p:nvSpPr>
        <p:spPr bwMode="auto">
          <a:xfrm>
            <a:off x="4140200" y="5805488"/>
            <a:ext cx="1727200" cy="701675"/>
          </a:xfrm>
          <a:prstGeom prst="rect">
            <a:avLst/>
          </a:prstGeom>
          <a:solidFill>
            <a:srgbClr val="FFFF66"/>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sz="4000">
                <a:solidFill>
                  <a:srgbClr val="000000"/>
                </a:solidFill>
                <a:latin typeface="Times New Roman" panose="02020603050405020304" pitchFamily="18" charset="0"/>
              </a:rPr>
              <a:t>可能</a:t>
            </a:r>
          </a:p>
        </p:txBody>
      </p:sp>
      <p:grpSp>
        <p:nvGrpSpPr>
          <p:cNvPr id="9" name="Group 37">
            <a:extLst>
              <a:ext uri="{FF2B5EF4-FFF2-40B4-BE49-F238E27FC236}">
                <a16:creationId xmlns:a16="http://schemas.microsoft.com/office/drawing/2014/main" id="{A3A6536C-BDB3-41D5-A9EF-D8C70D64CF84}"/>
              </a:ext>
            </a:extLst>
          </p:cNvPr>
          <p:cNvGrpSpPr>
            <a:grpSpLocks/>
          </p:cNvGrpSpPr>
          <p:nvPr/>
        </p:nvGrpSpPr>
        <p:grpSpPr bwMode="auto">
          <a:xfrm>
            <a:off x="6465888" y="914400"/>
            <a:ext cx="2339975" cy="3170238"/>
            <a:chOff x="4073" y="576"/>
            <a:chExt cx="1474" cy="1997"/>
          </a:xfrm>
        </p:grpSpPr>
        <p:sp>
          <p:nvSpPr>
            <p:cNvPr id="200729" name="Line 38">
              <a:extLst>
                <a:ext uri="{FF2B5EF4-FFF2-40B4-BE49-F238E27FC236}">
                  <a16:creationId xmlns:a16="http://schemas.microsoft.com/office/drawing/2014/main" id="{34D9CDE4-856E-440B-99CD-9AAAB4F853D0}"/>
                </a:ext>
              </a:extLst>
            </p:cNvPr>
            <p:cNvSpPr>
              <a:spLocks noChangeShapeType="1"/>
            </p:cNvSpPr>
            <p:nvPr/>
          </p:nvSpPr>
          <p:spPr bwMode="auto">
            <a:xfrm>
              <a:off x="4368" y="2160"/>
              <a:ext cx="1152" cy="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0730" name="Line 39">
              <a:extLst>
                <a:ext uri="{FF2B5EF4-FFF2-40B4-BE49-F238E27FC236}">
                  <a16:creationId xmlns:a16="http://schemas.microsoft.com/office/drawing/2014/main" id="{684436EE-5063-4690-9411-7E427543610B}"/>
                </a:ext>
              </a:extLst>
            </p:cNvPr>
            <p:cNvSpPr>
              <a:spLocks noChangeShapeType="1"/>
            </p:cNvSpPr>
            <p:nvPr/>
          </p:nvSpPr>
          <p:spPr bwMode="auto">
            <a:xfrm flipV="1">
              <a:off x="4368" y="720"/>
              <a:ext cx="0" cy="144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0731" name="Rectangle 40">
              <a:extLst>
                <a:ext uri="{FF2B5EF4-FFF2-40B4-BE49-F238E27FC236}">
                  <a16:creationId xmlns:a16="http://schemas.microsoft.com/office/drawing/2014/main" id="{623FBE16-B7A0-46FD-959C-7ABD6B3962D1}"/>
                </a:ext>
              </a:extLst>
            </p:cNvPr>
            <p:cNvSpPr>
              <a:spLocks noChangeArrowheads="1"/>
            </p:cNvSpPr>
            <p:nvPr/>
          </p:nvSpPr>
          <p:spPr bwMode="auto">
            <a:xfrm>
              <a:off x="5289" y="2208"/>
              <a:ext cx="2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S</a:t>
              </a:r>
            </a:p>
          </p:txBody>
        </p:sp>
        <p:sp>
          <p:nvSpPr>
            <p:cNvPr id="200732" name="Rectangle 41">
              <a:extLst>
                <a:ext uri="{FF2B5EF4-FFF2-40B4-BE49-F238E27FC236}">
                  <a16:creationId xmlns:a16="http://schemas.microsoft.com/office/drawing/2014/main" id="{35F2FC28-05D5-47C4-A73C-E2681EB5FD83}"/>
                </a:ext>
              </a:extLst>
            </p:cNvPr>
            <p:cNvSpPr>
              <a:spLocks noChangeArrowheads="1"/>
            </p:cNvSpPr>
            <p:nvPr/>
          </p:nvSpPr>
          <p:spPr bwMode="auto">
            <a:xfrm>
              <a:off x="4073" y="576"/>
              <a:ext cx="2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00FF00"/>
                  </a:solidFill>
                  <a:latin typeface="Times New Roman" panose="02020603050405020304" pitchFamily="18" charset="0"/>
                </a:rPr>
                <a:t>T</a:t>
              </a:r>
            </a:p>
          </p:txBody>
        </p:sp>
      </p:grpSp>
      <p:grpSp>
        <p:nvGrpSpPr>
          <p:cNvPr id="10" name="Group 42">
            <a:extLst>
              <a:ext uri="{FF2B5EF4-FFF2-40B4-BE49-F238E27FC236}">
                <a16:creationId xmlns:a16="http://schemas.microsoft.com/office/drawing/2014/main" id="{9B5F2A30-1E3F-49CF-B7B5-CA50CDE46766}"/>
              </a:ext>
            </a:extLst>
          </p:cNvPr>
          <p:cNvGrpSpPr>
            <a:grpSpLocks/>
          </p:cNvGrpSpPr>
          <p:nvPr/>
        </p:nvGrpSpPr>
        <p:grpSpPr bwMode="auto">
          <a:xfrm>
            <a:off x="6553200" y="3962400"/>
            <a:ext cx="2314575" cy="2895600"/>
            <a:chOff x="4128" y="2496"/>
            <a:chExt cx="1458" cy="1824"/>
          </a:xfrm>
        </p:grpSpPr>
        <p:sp>
          <p:nvSpPr>
            <p:cNvPr id="200725" name="Line 43">
              <a:extLst>
                <a:ext uri="{FF2B5EF4-FFF2-40B4-BE49-F238E27FC236}">
                  <a16:creationId xmlns:a16="http://schemas.microsoft.com/office/drawing/2014/main" id="{B76607E2-F0B2-4BC2-A20F-9EB8CC3E3783}"/>
                </a:ext>
              </a:extLst>
            </p:cNvPr>
            <p:cNvSpPr>
              <a:spLocks noChangeShapeType="1"/>
            </p:cNvSpPr>
            <p:nvPr/>
          </p:nvSpPr>
          <p:spPr bwMode="auto">
            <a:xfrm>
              <a:off x="4404" y="3984"/>
              <a:ext cx="1152" cy="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0726" name="Line 44">
              <a:extLst>
                <a:ext uri="{FF2B5EF4-FFF2-40B4-BE49-F238E27FC236}">
                  <a16:creationId xmlns:a16="http://schemas.microsoft.com/office/drawing/2014/main" id="{DEE42DC2-D9D0-455C-8FDF-B313D939070D}"/>
                </a:ext>
              </a:extLst>
            </p:cNvPr>
            <p:cNvSpPr>
              <a:spLocks noChangeShapeType="1"/>
            </p:cNvSpPr>
            <p:nvPr/>
          </p:nvSpPr>
          <p:spPr bwMode="auto">
            <a:xfrm flipV="1">
              <a:off x="4404" y="2544"/>
              <a:ext cx="0" cy="144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0727" name="Rectangle 45">
              <a:extLst>
                <a:ext uri="{FF2B5EF4-FFF2-40B4-BE49-F238E27FC236}">
                  <a16:creationId xmlns:a16="http://schemas.microsoft.com/office/drawing/2014/main" id="{445DEF7E-B947-45C4-A0BE-898F9CE604B9}"/>
                </a:ext>
              </a:extLst>
            </p:cNvPr>
            <p:cNvSpPr>
              <a:spLocks noChangeArrowheads="1"/>
            </p:cNvSpPr>
            <p:nvPr/>
          </p:nvSpPr>
          <p:spPr bwMode="auto">
            <a:xfrm>
              <a:off x="5328" y="3955"/>
              <a:ext cx="2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S</a:t>
              </a:r>
            </a:p>
          </p:txBody>
        </p:sp>
        <p:sp>
          <p:nvSpPr>
            <p:cNvPr id="200728" name="Rectangle 46">
              <a:extLst>
                <a:ext uri="{FF2B5EF4-FFF2-40B4-BE49-F238E27FC236}">
                  <a16:creationId xmlns:a16="http://schemas.microsoft.com/office/drawing/2014/main" id="{32A8BDFC-4FD8-4D4A-A5D8-BD3CD0E9F49B}"/>
                </a:ext>
              </a:extLst>
            </p:cNvPr>
            <p:cNvSpPr>
              <a:spLocks noChangeArrowheads="1"/>
            </p:cNvSpPr>
            <p:nvPr/>
          </p:nvSpPr>
          <p:spPr bwMode="auto">
            <a:xfrm>
              <a:off x="4128" y="2496"/>
              <a:ext cx="2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00FF00"/>
                  </a:solidFill>
                  <a:latin typeface="Times New Roman" panose="02020603050405020304" pitchFamily="18" charset="0"/>
                </a:rPr>
                <a:t>T</a:t>
              </a:r>
            </a:p>
          </p:txBody>
        </p:sp>
      </p:grpSp>
      <p:sp>
        <p:nvSpPr>
          <p:cNvPr id="534575" name="Rectangle 47">
            <a:extLst>
              <a:ext uri="{FF2B5EF4-FFF2-40B4-BE49-F238E27FC236}">
                <a16:creationId xmlns:a16="http://schemas.microsoft.com/office/drawing/2014/main" id="{A724DF6A-7D01-409A-B4BC-CAE854187D39}"/>
              </a:ext>
            </a:extLst>
          </p:cNvPr>
          <p:cNvSpPr>
            <a:spLocks noChangeArrowheads="1"/>
          </p:cNvSpPr>
          <p:nvPr/>
        </p:nvSpPr>
        <p:spPr bwMode="auto">
          <a:xfrm>
            <a:off x="7553325" y="1981200"/>
            <a:ext cx="7921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Ex</a:t>
            </a:r>
            <a:r>
              <a:rPr kumimoji="0" lang="en-US" altLang="zh-CN" baseline="-25000">
                <a:solidFill>
                  <a:schemeClr val="tx2"/>
                </a:solidFill>
                <a:latin typeface="Times New Roman" panose="02020603050405020304" pitchFamily="18" charset="0"/>
              </a:rPr>
              <a:t>1</a:t>
            </a:r>
          </a:p>
        </p:txBody>
      </p:sp>
      <p:sp>
        <p:nvSpPr>
          <p:cNvPr id="534576" name="Rectangle 48">
            <a:extLst>
              <a:ext uri="{FF2B5EF4-FFF2-40B4-BE49-F238E27FC236}">
                <a16:creationId xmlns:a16="http://schemas.microsoft.com/office/drawing/2014/main" id="{FDC8BE03-75F2-49E5-AD30-61BC1D8F6F8D}"/>
              </a:ext>
            </a:extLst>
          </p:cNvPr>
          <p:cNvSpPr>
            <a:spLocks noChangeArrowheads="1"/>
          </p:cNvSpPr>
          <p:nvPr/>
        </p:nvSpPr>
        <p:spPr bwMode="auto">
          <a:xfrm>
            <a:off x="7391400" y="5105400"/>
            <a:ext cx="7921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Ex</a:t>
            </a:r>
            <a:r>
              <a:rPr kumimoji="0" lang="en-US" altLang="zh-CN" baseline="-25000">
                <a:solidFill>
                  <a:schemeClr val="tx2"/>
                </a:solidFill>
                <a:latin typeface="Times New Roman" panose="02020603050405020304" pitchFamily="18"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4533"/>
                                        </p:tgtEl>
                                        <p:attrNameLst>
                                          <p:attrName>style.visibility</p:attrName>
                                        </p:attrNameLst>
                                      </p:cBhvr>
                                      <p:to>
                                        <p:strVal val="visible"/>
                                      </p:to>
                                    </p:set>
                                    <p:anim calcmode="lin" valueType="num">
                                      <p:cBhvr additive="base">
                                        <p:cTn id="7" dur="500" fill="hold"/>
                                        <p:tgtEl>
                                          <p:spTgt spid="534533"/>
                                        </p:tgtEl>
                                        <p:attrNameLst>
                                          <p:attrName>ppt_x</p:attrName>
                                        </p:attrNameLst>
                                      </p:cBhvr>
                                      <p:tavLst>
                                        <p:tav tm="0">
                                          <p:val>
                                            <p:strVal val="0-#ppt_w/2"/>
                                          </p:val>
                                        </p:tav>
                                        <p:tav tm="100000">
                                          <p:val>
                                            <p:strVal val="#ppt_x"/>
                                          </p:val>
                                        </p:tav>
                                      </p:tavLst>
                                    </p:anim>
                                    <p:anim calcmode="lin" valueType="num">
                                      <p:cBhvr additive="base">
                                        <p:cTn id="8" dur="500" fill="hold"/>
                                        <p:tgtEl>
                                          <p:spTgt spid="5345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lide(fromLeft)">
                                      <p:cBhvr>
                                        <p:cTn id="34" dur="500"/>
                                        <p:tgtEl>
                                          <p:spTgt spid="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457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534531"/>
                                        </p:tgtEl>
                                        <p:attrNameLst>
                                          <p:attrName>style.visibility</p:attrName>
                                        </p:attrNameLst>
                                      </p:cBhvr>
                                      <p:to>
                                        <p:strVal val="visible"/>
                                      </p:to>
                                    </p:set>
                                    <p:anim calcmode="lin" valueType="num">
                                      <p:cBhvr additive="base">
                                        <p:cTn id="43" dur="500" fill="hold"/>
                                        <p:tgtEl>
                                          <p:spTgt spid="534531"/>
                                        </p:tgtEl>
                                        <p:attrNameLst>
                                          <p:attrName>ppt_x</p:attrName>
                                        </p:attrNameLst>
                                      </p:cBhvr>
                                      <p:tavLst>
                                        <p:tav tm="0">
                                          <p:val>
                                            <p:strVal val="0-#ppt_w/2"/>
                                          </p:val>
                                        </p:tav>
                                        <p:tav tm="100000">
                                          <p:val>
                                            <p:strVal val="#ppt_x"/>
                                          </p:val>
                                        </p:tav>
                                      </p:tavLst>
                                    </p:anim>
                                    <p:anim calcmode="lin" valueType="num">
                                      <p:cBhvr additive="base">
                                        <p:cTn id="44" dur="500" fill="hold"/>
                                        <p:tgtEl>
                                          <p:spTgt spid="534531"/>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34532"/>
                                        </p:tgtEl>
                                        <p:attrNameLst>
                                          <p:attrName>style.visibility</p:attrName>
                                        </p:attrNameLst>
                                      </p:cBhvr>
                                      <p:to>
                                        <p:strVal val="visible"/>
                                      </p:to>
                                    </p:set>
                                    <p:anim calcmode="lin" valueType="num">
                                      <p:cBhvr additive="base">
                                        <p:cTn id="49" dur="500" fill="hold"/>
                                        <p:tgtEl>
                                          <p:spTgt spid="534532"/>
                                        </p:tgtEl>
                                        <p:attrNameLst>
                                          <p:attrName>ppt_x</p:attrName>
                                        </p:attrNameLst>
                                      </p:cBhvr>
                                      <p:tavLst>
                                        <p:tav tm="0">
                                          <p:val>
                                            <p:strVal val="0-#ppt_w/2"/>
                                          </p:val>
                                        </p:tav>
                                        <p:tav tm="100000">
                                          <p:val>
                                            <p:strVal val="#ppt_x"/>
                                          </p:val>
                                        </p:tav>
                                      </p:tavLst>
                                    </p:anim>
                                    <p:anim calcmode="lin" valueType="num">
                                      <p:cBhvr additive="base">
                                        <p:cTn id="50" dur="500" fill="hold"/>
                                        <p:tgtEl>
                                          <p:spTgt spid="534532"/>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1+#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1+#ppt_w/2"/>
                                          </p:val>
                                        </p:tav>
                                        <p:tav tm="100000">
                                          <p:val>
                                            <p:strVal val="#ppt_x"/>
                                          </p:val>
                                        </p:tav>
                                      </p:tavLst>
                                    </p:anim>
                                    <p:anim calcmode="lin" valueType="num">
                                      <p:cBhvr additive="base">
                                        <p:cTn id="6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up)">
                                      <p:cBhvr>
                                        <p:cTn id="67" dur="500"/>
                                        <p:tgtEl>
                                          <p:spTgt spid="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2" fill="hold" nodeType="clickEffect">
                                  <p:stCondLst>
                                    <p:cond delay="0"/>
                                  </p:stCondLst>
                                  <p:childTnLst>
                                    <p:set>
                                      <p:cBhvr>
                                        <p:cTn id="71" dur="1" fill="hold">
                                          <p:stCondLst>
                                            <p:cond delay="0"/>
                                          </p:stCondLst>
                                        </p:cTn>
                                        <p:tgtEl>
                                          <p:spTgt spid="534556"/>
                                        </p:tgtEl>
                                        <p:attrNameLst>
                                          <p:attrName>style.visibility</p:attrName>
                                        </p:attrNameLst>
                                      </p:cBhvr>
                                      <p:to>
                                        <p:strVal val="visible"/>
                                      </p:to>
                                    </p:set>
                                    <p:animEffect transition="in" filter="wipe(right)">
                                      <p:cBhvr>
                                        <p:cTn id="72" dur="500"/>
                                        <p:tgtEl>
                                          <p:spTgt spid="53455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2" presetClass="entr" presetSubtype="8"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slide(fromLeft)">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534576"/>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8" fill="hold" nodeType="clickEffect">
                                  <p:stCondLst>
                                    <p:cond delay="0"/>
                                  </p:stCondLst>
                                  <p:childTnLst>
                                    <p:set>
                                      <p:cBhvr>
                                        <p:cTn id="85" dur="1" fill="hold">
                                          <p:stCondLst>
                                            <p:cond delay="0"/>
                                          </p:stCondLst>
                                        </p:cTn>
                                        <p:tgtEl>
                                          <p:spTgt spid="534562"/>
                                        </p:tgtEl>
                                        <p:attrNameLst>
                                          <p:attrName>style.visibility</p:attrName>
                                        </p:attrNameLst>
                                      </p:cBhvr>
                                      <p:to>
                                        <p:strVal val="visible"/>
                                      </p:to>
                                    </p:set>
                                    <p:anim calcmode="lin" valueType="num">
                                      <p:cBhvr additive="base">
                                        <p:cTn id="86" dur="500" fill="hold"/>
                                        <p:tgtEl>
                                          <p:spTgt spid="534562"/>
                                        </p:tgtEl>
                                        <p:attrNameLst>
                                          <p:attrName>ppt_x</p:attrName>
                                        </p:attrNameLst>
                                      </p:cBhvr>
                                      <p:tavLst>
                                        <p:tav tm="0">
                                          <p:val>
                                            <p:strVal val="0-#ppt_w/2"/>
                                          </p:val>
                                        </p:tav>
                                        <p:tav tm="100000">
                                          <p:val>
                                            <p:strVal val="#ppt_x"/>
                                          </p:val>
                                        </p:tav>
                                      </p:tavLst>
                                    </p:anim>
                                    <p:anim calcmode="lin" valueType="num">
                                      <p:cBhvr additive="base">
                                        <p:cTn id="87" dur="500" fill="hold"/>
                                        <p:tgtEl>
                                          <p:spTgt spid="534562"/>
                                        </p:tgtEl>
                                        <p:attrNameLst>
                                          <p:attrName>ppt_y</p:attrName>
                                        </p:attrNameLst>
                                      </p:cBhvr>
                                      <p:tavLst>
                                        <p:tav tm="0">
                                          <p:val>
                                            <p:strVal val="#ppt_y"/>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8" fill="hold" grpId="0" nodeType="clickEffect">
                                  <p:stCondLst>
                                    <p:cond delay="0"/>
                                  </p:stCondLst>
                                  <p:childTnLst>
                                    <p:set>
                                      <p:cBhvr>
                                        <p:cTn id="91" dur="1" fill="hold">
                                          <p:stCondLst>
                                            <p:cond delay="0"/>
                                          </p:stCondLst>
                                        </p:cTn>
                                        <p:tgtEl>
                                          <p:spTgt spid="534563"/>
                                        </p:tgtEl>
                                        <p:attrNameLst>
                                          <p:attrName>style.visibility</p:attrName>
                                        </p:attrNameLst>
                                      </p:cBhvr>
                                      <p:to>
                                        <p:strVal val="visible"/>
                                      </p:to>
                                    </p:set>
                                    <p:anim calcmode="lin" valueType="num">
                                      <p:cBhvr additive="base">
                                        <p:cTn id="92" dur="500" fill="hold"/>
                                        <p:tgtEl>
                                          <p:spTgt spid="534563"/>
                                        </p:tgtEl>
                                        <p:attrNameLst>
                                          <p:attrName>ppt_x</p:attrName>
                                        </p:attrNameLst>
                                      </p:cBhvr>
                                      <p:tavLst>
                                        <p:tav tm="0">
                                          <p:val>
                                            <p:strVal val="0-#ppt_w/2"/>
                                          </p:val>
                                        </p:tav>
                                        <p:tav tm="100000">
                                          <p:val>
                                            <p:strVal val="#ppt_x"/>
                                          </p:val>
                                        </p:tav>
                                      </p:tavLst>
                                    </p:anim>
                                    <p:anim calcmode="lin" valueType="num">
                                      <p:cBhvr additive="base">
                                        <p:cTn id="93" dur="500" fill="hold"/>
                                        <p:tgtEl>
                                          <p:spTgt spid="534563"/>
                                        </p:tgtEl>
                                        <p:attrNameLst>
                                          <p:attrName>ppt_y</p:attrName>
                                        </p:attrNameLst>
                                      </p:cBhvr>
                                      <p:tavLst>
                                        <p:tav tm="0">
                                          <p:val>
                                            <p:strVal val="#ppt_y"/>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534564"/>
                                        </p:tgtEl>
                                        <p:attrNameLst>
                                          <p:attrName>style.visibility</p:attrName>
                                        </p:attrNameLst>
                                      </p:cBhvr>
                                      <p:to>
                                        <p:strVal val="visible"/>
                                      </p:to>
                                    </p:set>
                                    <p:anim calcmode="lin" valueType="num">
                                      <p:cBhvr additive="base">
                                        <p:cTn id="98" dur="500" fill="hold"/>
                                        <p:tgtEl>
                                          <p:spTgt spid="534564"/>
                                        </p:tgtEl>
                                        <p:attrNameLst>
                                          <p:attrName>ppt_x</p:attrName>
                                        </p:attrNameLst>
                                      </p:cBhvr>
                                      <p:tavLst>
                                        <p:tav tm="0">
                                          <p:val>
                                            <p:strVal val="#ppt_x"/>
                                          </p:val>
                                        </p:tav>
                                        <p:tav tm="100000">
                                          <p:val>
                                            <p:strVal val="#ppt_x"/>
                                          </p:val>
                                        </p:tav>
                                      </p:tavLst>
                                    </p:anim>
                                    <p:anim calcmode="lin" valueType="num">
                                      <p:cBhvr additive="base">
                                        <p:cTn id="99" dur="500" fill="hold"/>
                                        <p:tgtEl>
                                          <p:spTgt spid="5345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2" grpId="0" autoUpdateAnimBg="0"/>
      <p:bldP spid="534533" grpId="0" autoUpdateAnimBg="0"/>
      <p:bldP spid="534563" grpId="0" autoUpdateAnimBg="0"/>
      <p:bldP spid="534564" grpId="0" animBg="1" autoUpdateAnimBg="0"/>
      <p:bldP spid="534575" grpId="0" autoUpdateAnimBg="0"/>
      <p:bldP spid="534576"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B18134DC-6B89-4F86-BCAC-28BFC62563EA}"/>
              </a:ext>
            </a:extLst>
          </p:cNvPr>
          <p:cNvSpPr>
            <a:spLocks noGrp="1" noChangeArrowheads="1"/>
          </p:cNvSpPr>
          <p:nvPr>
            <p:ph type="title"/>
          </p:nvPr>
        </p:nvSpPr>
        <p:spPr>
          <a:xfrm>
            <a:off x="685800" y="198438"/>
            <a:ext cx="7772400" cy="823912"/>
          </a:xfrm>
        </p:spPr>
        <p:txBody>
          <a:bodyPr/>
          <a:lstStyle/>
          <a:p>
            <a:pPr eaLnBrk="1" hangingPunct="1"/>
            <a:r>
              <a:rPr lang="zh-CN" altLang="en-US" sz="4800" b="1">
                <a:solidFill>
                  <a:srgbClr val="FFCC00"/>
                </a:solidFill>
                <a:ea typeface="楷体_GB2312" pitchFamily="49" charset="-122"/>
              </a:rPr>
              <a:t>第四章   习题课</a:t>
            </a:r>
            <a:r>
              <a:rPr lang="en-US" altLang="zh-CN" sz="4800" b="1">
                <a:solidFill>
                  <a:srgbClr val="00FF00"/>
                </a:solidFill>
                <a:latin typeface="楷体_GB2312" pitchFamily="49" charset="-122"/>
                <a:ea typeface="楷体_GB2312" pitchFamily="49" charset="-122"/>
              </a:rPr>
              <a:t>(</a:t>
            </a:r>
            <a:r>
              <a:rPr lang="zh-CN" altLang="en-US" sz="4800" b="1">
                <a:solidFill>
                  <a:srgbClr val="00FF00"/>
                </a:solidFill>
                <a:latin typeface="楷体_GB2312" pitchFamily="49" charset="-122"/>
                <a:ea typeface="楷体_GB2312" pitchFamily="49" charset="-122"/>
              </a:rPr>
              <a:t>二</a:t>
            </a:r>
            <a:r>
              <a:rPr lang="en-US" altLang="zh-CN" sz="4800" b="1">
                <a:solidFill>
                  <a:srgbClr val="00FF00"/>
                </a:solidFill>
                <a:latin typeface="楷体_GB2312" pitchFamily="49" charset="-122"/>
                <a:ea typeface="楷体_GB2312" pitchFamily="49" charset="-122"/>
              </a:rPr>
              <a:t>)</a:t>
            </a:r>
            <a:r>
              <a:rPr lang="en-US" altLang="zh-CN" b="1">
                <a:solidFill>
                  <a:srgbClr val="FFCC00"/>
                </a:solidFill>
                <a:latin typeface="Times New Roman" panose="02020603050405020304" pitchFamily="18" charset="0"/>
                <a:ea typeface="楷体_GB2312" pitchFamily="49" charset="-122"/>
              </a:rPr>
              <a:t> </a:t>
            </a:r>
            <a:r>
              <a:rPr lang="en-US" altLang="zh-CN" b="1" i="1">
                <a:solidFill>
                  <a:srgbClr val="FFCC00"/>
                </a:solidFill>
                <a:latin typeface="Times New Roman" panose="02020603050405020304" pitchFamily="18" charset="0"/>
                <a:ea typeface="楷体_GB2312" pitchFamily="49" charset="-122"/>
              </a:rPr>
              <a:t>Ex</a:t>
            </a:r>
            <a:r>
              <a:rPr lang="zh-CN" altLang="en-US" b="1">
                <a:solidFill>
                  <a:srgbClr val="FFCC00"/>
                </a:solidFill>
                <a:latin typeface="Times New Roman" panose="02020603050405020304" pitchFamily="18" charset="0"/>
                <a:ea typeface="楷体_GB2312" pitchFamily="49" charset="-122"/>
              </a:rPr>
              <a:t>解法</a:t>
            </a:r>
          </a:p>
        </p:txBody>
      </p:sp>
      <p:grpSp>
        <p:nvGrpSpPr>
          <p:cNvPr id="202755" name="Group 6">
            <a:extLst>
              <a:ext uri="{FF2B5EF4-FFF2-40B4-BE49-F238E27FC236}">
                <a16:creationId xmlns:a16="http://schemas.microsoft.com/office/drawing/2014/main" id="{98130E18-7FD8-49DA-AB22-AC81FCE61769}"/>
              </a:ext>
            </a:extLst>
          </p:cNvPr>
          <p:cNvGrpSpPr>
            <a:grpSpLocks/>
          </p:cNvGrpSpPr>
          <p:nvPr/>
        </p:nvGrpSpPr>
        <p:grpSpPr bwMode="auto">
          <a:xfrm>
            <a:off x="6858000" y="762000"/>
            <a:ext cx="2038350" cy="1570038"/>
            <a:chOff x="4320" y="480"/>
            <a:chExt cx="1284" cy="989"/>
          </a:xfrm>
        </p:grpSpPr>
        <p:sp>
          <p:nvSpPr>
            <p:cNvPr id="202798" name="Freeform 7">
              <a:extLst>
                <a:ext uri="{FF2B5EF4-FFF2-40B4-BE49-F238E27FC236}">
                  <a16:creationId xmlns:a16="http://schemas.microsoft.com/office/drawing/2014/main" id="{0EB3A3B9-7C35-4F70-88E6-24136F52EE2A}"/>
                </a:ext>
              </a:extLst>
            </p:cNvPr>
            <p:cNvSpPr>
              <a:spLocks/>
            </p:cNvSpPr>
            <p:nvPr/>
          </p:nvSpPr>
          <p:spPr bwMode="auto">
            <a:xfrm>
              <a:off x="4656" y="864"/>
              <a:ext cx="624" cy="432"/>
            </a:xfrm>
            <a:custGeom>
              <a:avLst/>
              <a:gdLst>
                <a:gd name="T0" fmla="*/ 0 w 624"/>
                <a:gd name="T1" fmla="*/ 432 h 432"/>
                <a:gd name="T2" fmla="*/ 384 w 624"/>
                <a:gd name="T3" fmla="*/ 240 h 432"/>
                <a:gd name="T4" fmla="*/ 624 w 624"/>
                <a:gd name="T5" fmla="*/ 0 h 432"/>
                <a:gd name="T6" fmla="*/ 0 60000 65536"/>
                <a:gd name="T7" fmla="*/ 0 60000 65536"/>
                <a:gd name="T8" fmla="*/ 0 60000 65536"/>
                <a:gd name="T9" fmla="*/ 0 w 624"/>
                <a:gd name="T10" fmla="*/ 0 h 432"/>
                <a:gd name="T11" fmla="*/ 624 w 624"/>
                <a:gd name="T12" fmla="*/ 432 h 432"/>
              </a:gdLst>
              <a:ahLst/>
              <a:cxnLst>
                <a:cxn ang="T6">
                  <a:pos x="T0" y="T1"/>
                </a:cxn>
                <a:cxn ang="T7">
                  <a:pos x="T2" y="T3"/>
                </a:cxn>
                <a:cxn ang="T8">
                  <a:pos x="T4" y="T5"/>
                </a:cxn>
              </a:cxnLst>
              <a:rect l="T9" t="T10" r="T11" b="T12"/>
              <a:pathLst>
                <a:path w="624" h="432">
                  <a:moveTo>
                    <a:pt x="0" y="432"/>
                  </a:moveTo>
                  <a:cubicBezTo>
                    <a:pt x="140" y="372"/>
                    <a:pt x="280" y="312"/>
                    <a:pt x="384" y="240"/>
                  </a:cubicBezTo>
                  <a:cubicBezTo>
                    <a:pt x="488" y="168"/>
                    <a:pt x="556" y="84"/>
                    <a:pt x="624" y="0"/>
                  </a:cubicBezTo>
                </a:path>
              </a:pathLst>
            </a:custGeom>
            <a:noFill/>
            <a:ln w="38100" cap="sq">
              <a:solidFill>
                <a:srgbClr val="00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02799" name="Rectangle 8">
              <a:extLst>
                <a:ext uri="{FF2B5EF4-FFF2-40B4-BE49-F238E27FC236}">
                  <a16:creationId xmlns:a16="http://schemas.microsoft.com/office/drawing/2014/main" id="{0F32A146-C707-4681-BE22-626A01A95C93}"/>
                </a:ext>
              </a:extLst>
            </p:cNvPr>
            <p:cNvSpPr>
              <a:spLocks noChangeArrowheads="1"/>
            </p:cNvSpPr>
            <p:nvPr/>
          </p:nvSpPr>
          <p:spPr bwMode="auto">
            <a:xfrm>
              <a:off x="4320" y="110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a:solidFill>
                    <a:srgbClr val="66FF33"/>
                  </a:solidFill>
                  <a:latin typeface="Times New Roman" panose="02020603050405020304" pitchFamily="18" charset="0"/>
                </a:rPr>
                <a:t>65</a:t>
              </a:r>
            </a:p>
          </p:txBody>
        </p:sp>
        <p:sp>
          <p:nvSpPr>
            <p:cNvPr id="202800" name="Rectangle 9">
              <a:extLst>
                <a:ext uri="{FF2B5EF4-FFF2-40B4-BE49-F238E27FC236}">
                  <a16:creationId xmlns:a16="http://schemas.microsoft.com/office/drawing/2014/main" id="{D74FA276-4191-42FB-BFD1-64D4546B2B20}"/>
                </a:ext>
              </a:extLst>
            </p:cNvPr>
            <p:cNvSpPr>
              <a:spLocks noChangeArrowheads="1"/>
            </p:cNvSpPr>
            <p:nvPr/>
          </p:nvSpPr>
          <p:spPr bwMode="auto">
            <a:xfrm>
              <a:off x="5232" y="48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66FF33"/>
                  </a:solidFill>
                  <a:latin typeface="Times New Roman" panose="02020603050405020304" pitchFamily="18" charset="0"/>
                </a:rPr>
                <a:t>95</a:t>
              </a:r>
            </a:p>
          </p:txBody>
        </p:sp>
      </p:grpSp>
      <p:grpSp>
        <p:nvGrpSpPr>
          <p:cNvPr id="202756" name="Group 10">
            <a:extLst>
              <a:ext uri="{FF2B5EF4-FFF2-40B4-BE49-F238E27FC236}">
                <a16:creationId xmlns:a16="http://schemas.microsoft.com/office/drawing/2014/main" id="{9233D8EE-AEB2-4F2A-93C7-7D0E9C5E79A6}"/>
              </a:ext>
            </a:extLst>
          </p:cNvPr>
          <p:cNvGrpSpPr>
            <a:grpSpLocks/>
          </p:cNvGrpSpPr>
          <p:nvPr/>
        </p:nvGrpSpPr>
        <p:grpSpPr bwMode="auto">
          <a:xfrm>
            <a:off x="7391400" y="1371600"/>
            <a:ext cx="990600" cy="2057400"/>
            <a:chOff x="4656" y="864"/>
            <a:chExt cx="624" cy="1296"/>
          </a:xfrm>
        </p:grpSpPr>
        <p:sp>
          <p:nvSpPr>
            <p:cNvPr id="202796" name="Line 11">
              <a:extLst>
                <a:ext uri="{FF2B5EF4-FFF2-40B4-BE49-F238E27FC236}">
                  <a16:creationId xmlns:a16="http://schemas.microsoft.com/office/drawing/2014/main" id="{020DBF06-B0AE-4DD6-9278-74585E06372F}"/>
                </a:ext>
              </a:extLst>
            </p:cNvPr>
            <p:cNvSpPr>
              <a:spLocks noChangeShapeType="1"/>
            </p:cNvSpPr>
            <p:nvPr/>
          </p:nvSpPr>
          <p:spPr bwMode="auto">
            <a:xfrm>
              <a:off x="4656" y="1296"/>
              <a:ext cx="0" cy="864"/>
            </a:xfrm>
            <a:prstGeom prst="line">
              <a:avLst/>
            </a:prstGeom>
            <a:noFill/>
            <a:ln w="317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797" name="Line 12">
              <a:extLst>
                <a:ext uri="{FF2B5EF4-FFF2-40B4-BE49-F238E27FC236}">
                  <a16:creationId xmlns:a16="http://schemas.microsoft.com/office/drawing/2014/main" id="{C4820BFA-04FA-4464-984C-93D7D36452A7}"/>
                </a:ext>
              </a:extLst>
            </p:cNvPr>
            <p:cNvSpPr>
              <a:spLocks noChangeShapeType="1"/>
            </p:cNvSpPr>
            <p:nvPr/>
          </p:nvSpPr>
          <p:spPr bwMode="auto">
            <a:xfrm>
              <a:off x="5280" y="864"/>
              <a:ext cx="0" cy="1296"/>
            </a:xfrm>
            <a:prstGeom prst="line">
              <a:avLst/>
            </a:prstGeom>
            <a:noFill/>
            <a:ln w="317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2757" name="Group 13">
            <a:extLst>
              <a:ext uri="{FF2B5EF4-FFF2-40B4-BE49-F238E27FC236}">
                <a16:creationId xmlns:a16="http://schemas.microsoft.com/office/drawing/2014/main" id="{6EB6AB62-AE28-4588-80FA-AFC32A015B67}"/>
              </a:ext>
            </a:extLst>
          </p:cNvPr>
          <p:cNvGrpSpPr>
            <a:grpSpLocks/>
          </p:cNvGrpSpPr>
          <p:nvPr/>
        </p:nvGrpSpPr>
        <p:grpSpPr bwMode="auto">
          <a:xfrm>
            <a:off x="6343650" y="2438400"/>
            <a:ext cx="2038350" cy="579438"/>
            <a:chOff x="3996" y="1536"/>
            <a:chExt cx="1284" cy="365"/>
          </a:xfrm>
        </p:grpSpPr>
        <p:sp>
          <p:nvSpPr>
            <p:cNvPr id="202794" name="Rectangle 14">
              <a:extLst>
                <a:ext uri="{FF2B5EF4-FFF2-40B4-BE49-F238E27FC236}">
                  <a16:creationId xmlns:a16="http://schemas.microsoft.com/office/drawing/2014/main" id="{696903F0-173E-429A-9B6E-4E6B085A4593}"/>
                </a:ext>
              </a:extLst>
            </p:cNvPr>
            <p:cNvSpPr>
              <a:spLocks noChangeArrowheads="1"/>
            </p:cNvSpPr>
            <p:nvPr/>
          </p:nvSpPr>
          <p:spPr bwMode="auto">
            <a:xfrm>
              <a:off x="3996" y="1536"/>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66FF33"/>
                  </a:solidFill>
                  <a:latin typeface="Times New Roman" panose="02020603050405020304" pitchFamily="18" charset="0"/>
                </a:rPr>
                <a:t>15</a:t>
              </a:r>
            </a:p>
          </p:txBody>
        </p:sp>
        <p:sp>
          <p:nvSpPr>
            <p:cNvPr id="202795" name="Line 15">
              <a:extLst>
                <a:ext uri="{FF2B5EF4-FFF2-40B4-BE49-F238E27FC236}">
                  <a16:creationId xmlns:a16="http://schemas.microsoft.com/office/drawing/2014/main" id="{6DA16FAE-893C-4E93-AB02-177BACDC9A0F}"/>
                </a:ext>
              </a:extLst>
            </p:cNvPr>
            <p:cNvSpPr>
              <a:spLocks noChangeShapeType="1"/>
            </p:cNvSpPr>
            <p:nvPr/>
          </p:nvSpPr>
          <p:spPr bwMode="auto">
            <a:xfrm flipH="1">
              <a:off x="4656" y="1776"/>
              <a:ext cx="624" cy="0"/>
            </a:xfrm>
            <a:prstGeom prst="line">
              <a:avLst/>
            </a:prstGeom>
            <a:noFill/>
            <a:ln w="3175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2758" name="Group 16">
            <a:extLst>
              <a:ext uri="{FF2B5EF4-FFF2-40B4-BE49-F238E27FC236}">
                <a16:creationId xmlns:a16="http://schemas.microsoft.com/office/drawing/2014/main" id="{D5921F0B-63B4-4BCF-9527-C6B88F42AD09}"/>
              </a:ext>
            </a:extLst>
          </p:cNvPr>
          <p:cNvGrpSpPr>
            <a:grpSpLocks/>
          </p:cNvGrpSpPr>
          <p:nvPr/>
        </p:nvGrpSpPr>
        <p:grpSpPr bwMode="auto">
          <a:xfrm>
            <a:off x="7391400" y="1676400"/>
            <a:ext cx="990600" cy="1143000"/>
            <a:chOff x="4656" y="1056"/>
            <a:chExt cx="624" cy="720"/>
          </a:xfrm>
        </p:grpSpPr>
        <p:sp>
          <p:nvSpPr>
            <p:cNvPr id="202790" name="Line 17">
              <a:extLst>
                <a:ext uri="{FF2B5EF4-FFF2-40B4-BE49-F238E27FC236}">
                  <a16:creationId xmlns:a16="http://schemas.microsoft.com/office/drawing/2014/main" id="{3DC40715-58EC-431F-A02B-F31225E1F076}"/>
                </a:ext>
              </a:extLst>
            </p:cNvPr>
            <p:cNvSpPr>
              <a:spLocks noChangeShapeType="1"/>
            </p:cNvSpPr>
            <p:nvPr/>
          </p:nvSpPr>
          <p:spPr bwMode="auto">
            <a:xfrm>
              <a:off x="5088" y="1056"/>
              <a:ext cx="192" cy="192"/>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791" name="Line 18">
              <a:extLst>
                <a:ext uri="{FF2B5EF4-FFF2-40B4-BE49-F238E27FC236}">
                  <a16:creationId xmlns:a16="http://schemas.microsoft.com/office/drawing/2014/main" id="{496E29B5-C2FA-4A5A-8309-1F7D46DA2D02}"/>
                </a:ext>
              </a:extLst>
            </p:cNvPr>
            <p:cNvSpPr>
              <a:spLocks noChangeShapeType="1"/>
            </p:cNvSpPr>
            <p:nvPr/>
          </p:nvSpPr>
          <p:spPr bwMode="auto">
            <a:xfrm>
              <a:off x="4896" y="1200"/>
              <a:ext cx="384" cy="384"/>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792" name="Line 19">
              <a:extLst>
                <a:ext uri="{FF2B5EF4-FFF2-40B4-BE49-F238E27FC236}">
                  <a16:creationId xmlns:a16="http://schemas.microsoft.com/office/drawing/2014/main" id="{D5E5E7AA-6429-42EF-A434-31A5A581E6E6}"/>
                </a:ext>
              </a:extLst>
            </p:cNvPr>
            <p:cNvSpPr>
              <a:spLocks noChangeShapeType="1"/>
            </p:cNvSpPr>
            <p:nvPr/>
          </p:nvSpPr>
          <p:spPr bwMode="auto">
            <a:xfrm>
              <a:off x="4656" y="1296"/>
              <a:ext cx="480" cy="480"/>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793" name="Line 20">
              <a:extLst>
                <a:ext uri="{FF2B5EF4-FFF2-40B4-BE49-F238E27FC236}">
                  <a16:creationId xmlns:a16="http://schemas.microsoft.com/office/drawing/2014/main" id="{AE2AF1C4-98AE-4D24-A07F-4476F6B5ECCC}"/>
                </a:ext>
              </a:extLst>
            </p:cNvPr>
            <p:cNvSpPr>
              <a:spLocks noChangeShapeType="1"/>
            </p:cNvSpPr>
            <p:nvPr/>
          </p:nvSpPr>
          <p:spPr bwMode="auto">
            <a:xfrm>
              <a:off x="4656" y="1632"/>
              <a:ext cx="192" cy="144"/>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2759" name="Group 21">
            <a:extLst>
              <a:ext uri="{FF2B5EF4-FFF2-40B4-BE49-F238E27FC236}">
                <a16:creationId xmlns:a16="http://schemas.microsoft.com/office/drawing/2014/main" id="{832B6B5D-C474-4AA6-8D6E-BCAD8C9678CF}"/>
              </a:ext>
            </a:extLst>
          </p:cNvPr>
          <p:cNvGrpSpPr>
            <a:grpSpLocks/>
          </p:cNvGrpSpPr>
          <p:nvPr/>
        </p:nvGrpSpPr>
        <p:grpSpPr bwMode="auto">
          <a:xfrm>
            <a:off x="6934200" y="3657600"/>
            <a:ext cx="2209800" cy="2179638"/>
            <a:chOff x="4368" y="2304"/>
            <a:chExt cx="1392" cy="1373"/>
          </a:xfrm>
        </p:grpSpPr>
        <p:sp>
          <p:nvSpPr>
            <p:cNvPr id="202787" name="Rectangle 22">
              <a:extLst>
                <a:ext uri="{FF2B5EF4-FFF2-40B4-BE49-F238E27FC236}">
                  <a16:creationId xmlns:a16="http://schemas.microsoft.com/office/drawing/2014/main" id="{198808DA-1723-4292-9D4F-EC9312649721}"/>
                </a:ext>
              </a:extLst>
            </p:cNvPr>
            <p:cNvSpPr>
              <a:spLocks noChangeArrowheads="1"/>
            </p:cNvSpPr>
            <p:nvPr/>
          </p:nvSpPr>
          <p:spPr bwMode="auto">
            <a:xfrm>
              <a:off x="4368" y="230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a:solidFill>
                    <a:srgbClr val="66FF33"/>
                  </a:solidFill>
                  <a:latin typeface="Times New Roman" panose="02020603050405020304" pitchFamily="18" charset="0"/>
                </a:rPr>
                <a:t>65</a:t>
              </a:r>
            </a:p>
          </p:txBody>
        </p:sp>
        <p:sp>
          <p:nvSpPr>
            <p:cNvPr id="202788" name="Rectangle 23">
              <a:extLst>
                <a:ext uri="{FF2B5EF4-FFF2-40B4-BE49-F238E27FC236}">
                  <a16:creationId xmlns:a16="http://schemas.microsoft.com/office/drawing/2014/main" id="{C550B556-EB1C-4427-8437-CAB1F8C4643D}"/>
                </a:ext>
              </a:extLst>
            </p:cNvPr>
            <p:cNvSpPr>
              <a:spLocks noChangeArrowheads="1"/>
            </p:cNvSpPr>
            <p:nvPr/>
          </p:nvSpPr>
          <p:spPr bwMode="auto">
            <a:xfrm>
              <a:off x="5388" y="3312"/>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66FF33"/>
                  </a:solidFill>
                  <a:latin typeface="Times New Roman" panose="02020603050405020304" pitchFamily="18" charset="0"/>
                </a:rPr>
                <a:t>15</a:t>
              </a:r>
            </a:p>
          </p:txBody>
        </p:sp>
        <p:sp>
          <p:nvSpPr>
            <p:cNvPr id="202789" name="Freeform 24">
              <a:extLst>
                <a:ext uri="{FF2B5EF4-FFF2-40B4-BE49-F238E27FC236}">
                  <a16:creationId xmlns:a16="http://schemas.microsoft.com/office/drawing/2014/main" id="{24E333EC-B83B-4B98-8014-1C362908FDB0}"/>
                </a:ext>
              </a:extLst>
            </p:cNvPr>
            <p:cNvSpPr>
              <a:spLocks/>
            </p:cNvSpPr>
            <p:nvPr/>
          </p:nvSpPr>
          <p:spPr bwMode="auto">
            <a:xfrm>
              <a:off x="4608" y="2688"/>
              <a:ext cx="768" cy="912"/>
            </a:xfrm>
            <a:custGeom>
              <a:avLst/>
              <a:gdLst>
                <a:gd name="T0" fmla="*/ 0 w 768"/>
                <a:gd name="T1" fmla="*/ 0 h 912"/>
                <a:gd name="T2" fmla="*/ 336 w 768"/>
                <a:gd name="T3" fmla="*/ 432 h 912"/>
                <a:gd name="T4" fmla="*/ 768 w 768"/>
                <a:gd name="T5" fmla="*/ 912 h 912"/>
                <a:gd name="T6" fmla="*/ 0 60000 65536"/>
                <a:gd name="T7" fmla="*/ 0 60000 65536"/>
                <a:gd name="T8" fmla="*/ 0 60000 65536"/>
                <a:gd name="T9" fmla="*/ 0 w 768"/>
                <a:gd name="T10" fmla="*/ 0 h 912"/>
                <a:gd name="T11" fmla="*/ 768 w 768"/>
                <a:gd name="T12" fmla="*/ 912 h 912"/>
              </a:gdLst>
              <a:ahLst/>
              <a:cxnLst>
                <a:cxn ang="T6">
                  <a:pos x="T0" y="T1"/>
                </a:cxn>
                <a:cxn ang="T7">
                  <a:pos x="T2" y="T3"/>
                </a:cxn>
                <a:cxn ang="T8">
                  <a:pos x="T4" y="T5"/>
                </a:cxn>
              </a:cxnLst>
              <a:rect l="T9" t="T10" r="T11" b="T12"/>
              <a:pathLst>
                <a:path w="768" h="912">
                  <a:moveTo>
                    <a:pt x="0" y="0"/>
                  </a:moveTo>
                  <a:cubicBezTo>
                    <a:pt x="104" y="140"/>
                    <a:pt x="208" y="280"/>
                    <a:pt x="336" y="432"/>
                  </a:cubicBezTo>
                  <a:cubicBezTo>
                    <a:pt x="464" y="584"/>
                    <a:pt x="616" y="748"/>
                    <a:pt x="768" y="912"/>
                  </a:cubicBezTo>
                </a:path>
              </a:pathLst>
            </a:custGeom>
            <a:noFill/>
            <a:ln w="38100" cap="sq">
              <a:solidFill>
                <a:srgbClr val="00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02760" name="Group 25">
            <a:extLst>
              <a:ext uri="{FF2B5EF4-FFF2-40B4-BE49-F238E27FC236}">
                <a16:creationId xmlns:a16="http://schemas.microsoft.com/office/drawing/2014/main" id="{F36D4E78-265C-4FA5-872B-E92E50DF911D}"/>
              </a:ext>
            </a:extLst>
          </p:cNvPr>
          <p:cNvGrpSpPr>
            <a:grpSpLocks/>
          </p:cNvGrpSpPr>
          <p:nvPr/>
        </p:nvGrpSpPr>
        <p:grpSpPr bwMode="auto">
          <a:xfrm>
            <a:off x="7315200" y="4267200"/>
            <a:ext cx="1219200" cy="2057400"/>
            <a:chOff x="4608" y="2688"/>
            <a:chExt cx="768" cy="1296"/>
          </a:xfrm>
        </p:grpSpPr>
        <p:sp>
          <p:nvSpPr>
            <p:cNvPr id="202785" name="Line 26">
              <a:extLst>
                <a:ext uri="{FF2B5EF4-FFF2-40B4-BE49-F238E27FC236}">
                  <a16:creationId xmlns:a16="http://schemas.microsoft.com/office/drawing/2014/main" id="{0ED48680-BFA7-4E0F-AA5A-52D642F7F3B9}"/>
                </a:ext>
              </a:extLst>
            </p:cNvPr>
            <p:cNvSpPr>
              <a:spLocks noChangeShapeType="1"/>
            </p:cNvSpPr>
            <p:nvPr/>
          </p:nvSpPr>
          <p:spPr bwMode="auto">
            <a:xfrm>
              <a:off x="4608" y="2688"/>
              <a:ext cx="0" cy="1296"/>
            </a:xfrm>
            <a:prstGeom prst="line">
              <a:avLst/>
            </a:prstGeom>
            <a:noFill/>
            <a:ln w="317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786" name="Line 27">
              <a:extLst>
                <a:ext uri="{FF2B5EF4-FFF2-40B4-BE49-F238E27FC236}">
                  <a16:creationId xmlns:a16="http://schemas.microsoft.com/office/drawing/2014/main" id="{00EE5318-98DC-4753-9293-0B6B1A8CF55A}"/>
                </a:ext>
              </a:extLst>
            </p:cNvPr>
            <p:cNvSpPr>
              <a:spLocks noChangeShapeType="1"/>
            </p:cNvSpPr>
            <p:nvPr/>
          </p:nvSpPr>
          <p:spPr bwMode="auto">
            <a:xfrm>
              <a:off x="5376" y="3600"/>
              <a:ext cx="0" cy="384"/>
            </a:xfrm>
            <a:prstGeom prst="line">
              <a:avLst/>
            </a:prstGeom>
            <a:noFill/>
            <a:ln w="317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202761" name="Line 28">
            <a:extLst>
              <a:ext uri="{FF2B5EF4-FFF2-40B4-BE49-F238E27FC236}">
                <a16:creationId xmlns:a16="http://schemas.microsoft.com/office/drawing/2014/main" id="{CB0B09E2-0764-4EE2-ACD9-BAC73B629963}"/>
              </a:ext>
            </a:extLst>
          </p:cNvPr>
          <p:cNvSpPr>
            <a:spLocks noChangeShapeType="1"/>
          </p:cNvSpPr>
          <p:nvPr/>
        </p:nvSpPr>
        <p:spPr bwMode="auto">
          <a:xfrm flipH="1">
            <a:off x="7315200" y="5715000"/>
            <a:ext cx="1219200" cy="0"/>
          </a:xfrm>
          <a:prstGeom prst="line">
            <a:avLst/>
          </a:prstGeom>
          <a:noFill/>
          <a:ln w="3175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nvGrpSpPr>
          <p:cNvPr id="202762" name="Group 29">
            <a:extLst>
              <a:ext uri="{FF2B5EF4-FFF2-40B4-BE49-F238E27FC236}">
                <a16:creationId xmlns:a16="http://schemas.microsoft.com/office/drawing/2014/main" id="{91CB044C-C993-48FB-A90F-BCCC8D6746E5}"/>
              </a:ext>
            </a:extLst>
          </p:cNvPr>
          <p:cNvGrpSpPr>
            <a:grpSpLocks/>
          </p:cNvGrpSpPr>
          <p:nvPr/>
        </p:nvGrpSpPr>
        <p:grpSpPr bwMode="auto">
          <a:xfrm>
            <a:off x="7315200" y="4572000"/>
            <a:ext cx="914400" cy="1143000"/>
            <a:chOff x="4608" y="2880"/>
            <a:chExt cx="576" cy="720"/>
          </a:xfrm>
        </p:grpSpPr>
        <p:sp>
          <p:nvSpPr>
            <p:cNvPr id="202781" name="Line 30">
              <a:extLst>
                <a:ext uri="{FF2B5EF4-FFF2-40B4-BE49-F238E27FC236}">
                  <a16:creationId xmlns:a16="http://schemas.microsoft.com/office/drawing/2014/main" id="{1BF81064-F9B9-48D5-B17F-1F96338C58A4}"/>
                </a:ext>
              </a:extLst>
            </p:cNvPr>
            <p:cNvSpPr>
              <a:spLocks noChangeShapeType="1"/>
            </p:cNvSpPr>
            <p:nvPr/>
          </p:nvSpPr>
          <p:spPr bwMode="auto">
            <a:xfrm flipH="1">
              <a:off x="4608" y="2880"/>
              <a:ext cx="144" cy="192"/>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782" name="Line 31">
              <a:extLst>
                <a:ext uri="{FF2B5EF4-FFF2-40B4-BE49-F238E27FC236}">
                  <a16:creationId xmlns:a16="http://schemas.microsoft.com/office/drawing/2014/main" id="{2353AC83-FF74-4997-BB40-9357D6E466E7}"/>
                </a:ext>
              </a:extLst>
            </p:cNvPr>
            <p:cNvSpPr>
              <a:spLocks noChangeShapeType="1"/>
            </p:cNvSpPr>
            <p:nvPr/>
          </p:nvSpPr>
          <p:spPr bwMode="auto">
            <a:xfrm flipH="1">
              <a:off x="4608" y="3072"/>
              <a:ext cx="288" cy="336"/>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783" name="Line 32">
              <a:extLst>
                <a:ext uri="{FF2B5EF4-FFF2-40B4-BE49-F238E27FC236}">
                  <a16:creationId xmlns:a16="http://schemas.microsoft.com/office/drawing/2014/main" id="{1BF8F5F9-026A-4684-837B-14EB83FC3A03}"/>
                </a:ext>
              </a:extLst>
            </p:cNvPr>
            <p:cNvSpPr>
              <a:spLocks noChangeShapeType="1"/>
            </p:cNvSpPr>
            <p:nvPr/>
          </p:nvSpPr>
          <p:spPr bwMode="auto">
            <a:xfrm flipH="1">
              <a:off x="4704" y="3216"/>
              <a:ext cx="336" cy="384"/>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784" name="Line 33">
              <a:extLst>
                <a:ext uri="{FF2B5EF4-FFF2-40B4-BE49-F238E27FC236}">
                  <a16:creationId xmlns:a16="http://schemas.microsoft.com/office/drawing/2014/main" id="{D2437512-824C-4418-B2C2-E770FDC67D37}"/>
                </a:ext>
              </a:extLst>
            </p:cNvPr>
            <p:cNvSpPr>
              <a:spLocks noChangeShapeType="1"/>
            </p:cNvSpPr>
            <p:nvPr/>
          </p:nvSpPr>
          <p:spPr bwMode="auto">
            <a:xfrm flipH="1">
              <a:off x="4992" y="3408"/>
              <a:ext cx="192" cy="192"/>
            </a:xfrm>
            <a:prstGeom prst="line">
              <a:avLst/>
            </a:prstGeom>
            <a:noFill/>
            <a:ln w="12700" cap="sq">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2763" name="Group 37">
            <a:extLst>
              <a:ext uri="{FF2B5EF4-FFF2-40B4-BE49-F238E27FC236}">
                <a16:creationId xmlns:a16="http://schemas.microsoft.com/office/drawing/2014/main" id="{C0F08F84-2C2B-4D49-B8B0-302379797455}"/>
              </a:ext>
            </a:extLst>
          </p:cNvPr>
          <p:cNvGrpSpPr>
            <a:grpSpLocks/>
          </p:cNvGrpSpPr>
          <p:nvPr/>
        </p:nvGrpSpPr>
        <p:grpSpPr bwMode="auto">
          <a:xfrm>
            <a:off x="6465888" y="914400"/>
            <a:ext cx="2339975" cy="3170238"/>
            <a:chOff x="4073" y="576"/>
            <a:chExt cx="1474" cy="1997"/>
          </a:xfrm>
        </p:grpSpPr>
        <p:sp>
          <p:nvSpPr>
            <p:cNvPr id="202777" name="Line 38">
              <a:extLst>
                <a:ext uri="{FF2B5EF4-FFF2-40B4-BE49-F238E27FC236}">
                  <a16:creationId xmlns:a16="http://schemas.microsoft.com/office/drawing/2014/main" id="{56F53856-C581-40C1-94D5-D62B97B5BA15}"/>
                </a:ext>
              </a:extLst>
            </p:cNvPr>
            <p:cNvSpPr>
              <a:spLocks noChangeShapeType="1"/>
            </p:cNvSpPr>
            <p:nvPr/>
          </p:nvSpPr>
          <p:spPr bwMode="auto">
            <a:xfrm>
              <a:off x="4368" y="2160"/>
              <a:ext cx="1152" cy="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2778" name="Line 39">
              <a:extLst>
                <a:ext uri="{FF2B5EF4-FFF2-40B4-BE49-F238E27FC236}">
                  <a16:creationId xmlns:a16="http://schemas.microsoft.com/office/drawing/2014/main" id="{FF79D058-FC8C-4664-A9F3-B5AC2F94767F}"/>
                </a:ext>
              </a:extLst>
            </p:cNvPr>
            <p:cNvSpPr>
              <a:spLocks noChangeShapeType="1"/>
            </p:cNvSpPr>
            <p:nvPr/>
          </p:nvSpPr>
          <p:spPr bwMode="auto">
            <a:xfrm flipV="1">
              <a:off x="4368" y="720"/>
              <a:ext cx="0" cy="144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2779" name="Rectangle 40">
              <a:extLst>
                <a:ext uri="{FF2B5EF4-FFF2-40B4-BE49-F238E27FC236}">
                  <a16:creationId xmlns:a16="http://schemas.microsoft.com/office/drawing/2014/main" id="{B0306791-1158-46E6-97BD-5FE28510A9F5}"/>
                </a:ext>
              </a:extLst>
            </p:cNvPr>
            <p:cNvSpPr>
              <a:spLocks noChangeArrowheads="1"/>
            </p:cNvSpPr>
            <p:nvPr/>
          </p:nvSpPr>
          <p:spPr bwMode="auto">
            <a:xfrm>
              <a:off x="5289" y="2208"/>
              <a:ext cx="2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S</a:t>
              </a:r>
            </a:p>
          </p:txBody>
        </p:sp>
        <p:sp>
          <p:nvSpPr>
            <p:cNvPr id="202780" name="Rectangle 41">
              <a:extLst>
                <a:ext uri="{FF2B5EF4-FFF2-40B4-BE49-F238E27FC236}">
                  <a16:creationId xmlns:a16="http://schemas.microsoft.com/office/drawing/2014/main" id="{D1C9DD80-B7EC-42B9-BF98-217BAC23C556}"/>
                </a:ext>
              </a:extLst>
            </p:cNvPr>
            <p:cNvSpPr>
              <a:spLocks noChangeArrowheads="1"/>
            </p:cNvSpPr>
            <p:nvPr/>
          </p:nvSpPr>
          <p:spPr bwMode="auto">
            <a:xfrm>
              <a:off x="4073" y="576"/>
              <a:ext cx="2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00FF00"/>
                  </a:solidFill>
                  <a:latin typeface="Times New Roman" panose="02020603050405020304" pitchFamily="18" charset="0"/>
                </a:rPr>
                <a:t>T</a:t>
              </a:r>
            </a:p>
          </p:txBody>
        </p:sp>
      </p:grpSp>
      <p:grpSp>
        <p:nvGrpSpPr>
          <p:cNvPr id="202764" name="Group 42">
            <a:extLst>
              <a:ext uri="{FF2B5EF4-FFF2-40B4-BE49-F238E27FC236}">
                <a16:creationId xmlns:a16="http://schemas.microsoft.com/office/drawing/2014/main" id="{A15D93F5-7F9F-4E73-8D3D-53EA9D46FF16}"/>
              </a:ext>
            </a:extLst>
          </p:cNvPr>
          <p:cNvGrpSpPr>
            <a:grpSpLocks/>
          </p:cNvGrpSpPr>
          <p:nvPr/>
        </p:nvGrpSpPr>
        <p:grpSpPr bwMode="auto">
          <a:xfrm>
            <a:off x="6553200" y="3962400"/>
            <a:ext cx="2314575" cy="2895600"/>
            <a:chOff x="4128" y="2496"/>
            <a:chExt cx="1458" cy="1824"/>
          </a:xfrm>
        </p:grpSpPr>
        <p:sp>
          <p:nvSpPr>
            <p:cNvPr id="202773" name="Line 43">
              <a:extLst>
                <a:ext uri="{FF2B5EF4-FFF2-40B4-BE49-F238E27FC236}">
                  <a16:creationId xmlns:a16="http://schemas.microsoft.com/office/drawing/2014/main" id="{05A10EB2-B2FF-4EBC-A4F4-C701C0033119}"/>
                </a:ext>
              </a:extLst>
            </p:cNvPr>
            <p:cNvSpPr>
              <a:spLocks noChangeShapeType="1"/>
            </p:cNvSpPr>
            <p:nvPr/>
          </p:nvSpPr>
          <p:spPr bwMode="auto">
            <a:xfrm>
              <a:off x="4404" y="3984"/>
              <a:ext cx="1152" cy="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2774" name="Line 44">
              <a:extLst>
                <a:ext uri="{FF2B5EF4-FFF2-40B4-BE49-F238E27FC236}">
                  <a16:creationId xmlns:a16="http://schemas.microsoft.com/office/drawing/2014/main" id="{BA42D59D-D7E2-418F-B49C-C5BD1C683279}"/>
                </a:ext>
              </a:extLst>
            </p:cNvPr>
            <p:cNvSpPr>
              <a:spLocks noChangeShapeType="1"/>
            </p:cNvSpPr>
            <p:nvPr/>
          </p:nvSpPr>
          <p:spPr bwMode="auto">
            <a:xfrm flipV="1">
              <a:off x="4404" y="2544"/>
              <a:ext cx="0" cy="1440"/>
            </a:xfrm>
            <a:prstGeom prst="line">
              <a:avLst/>
            </a:prstGeom>
            <a:noFill/>
            <a:ln w="254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2775" name="Rectangle 45">
              <a:extLst>
                <a:ext uri="{FF2B5EF4-FFF2-40B4-BE49-F238E27FC236}">
                  <a16:creationId xmlns:a16="http://schemas.microsoft.com/office/drawing/2014/main" id="{454D1FBB-221F-4C16-8FB6-59C0A76CD442}"/>
                </a:ext>
              </a:extLst>
            </p:cNvPr>
            <p:cNvSpPr>
              <a:spLocks noChangeArrowheads="1"/>
            </p:cNvSpPr>
            <p:nvPr/>
          </p:nvSpPr>
          <p:spPr bwMode="auto">
            <a:xfrm>
              <a:off x="5328" y="3955"/>
              <a:ext cx="2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S</a:t>
              </a:r>
            </a:p>
          </p:txBody>
        </p:sp>
        <p:sp>
          <p:nvSpPr>
            <p:cNvPr id="202776" name="Rectangle 46">
              <a:extLst>
                <a:ext uri="{FF2B5EF4-FFF2-40B4-BE49-F238E27FC236}">
                  <a16:creationId xmlns:a16="http://schemas.microsoft.com/office/drawing/2014/main" id="{40337BEF-DA95-460A-9540-4B7959C64C72}"/>
                </a:ext>
              </a:extLst>
            </p:cNvPr>
            <p:cNvSpPr>
              <a:spLocks noChangeArrowheads="1"/>
            </p:cNvSpPr>
            <p:nvPr/>
          </p:nvSpPr>
          <p:spPr bwMode="auto">
            <a:xfrm>
              <a:off x="4128" y="2496"/>
              <a:ext cx="2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00FF00"/>
                  </a:solidFill>
                  <a:latin typeface="Times New Roman" panose="02020603050405020304" pitchFamily="18" charset="0"/>
                </a:rPr>
                <a:t>T</a:t>
              </a:r>
            </a:p>
          </p:txBody>
        </p:sp>
      </p:grpSp>
      <p:sp>
        <p:nvSpPr>
          <p:cNvPr id="202765" name="Rectangle 47">
            <a:extLst>
              <a:ext uri="{FF2B5EF4-FFF2-40B4-BE49-F238E27FC236}">
                <a16:creationId xmlns:a16="http://schemas.microsoft.com/office/drawing/2014/main" id="{FFA184B1-2A5B-48CD-90A4-2471CC82CF02}"/>
              </a:ext>
            </a:extLst>
          </p:cNvPr>
          <p:cNvSpPr>
            <a:spLocks noChangeArrowheads="1"/>
          </p:cNvSpPr>
          <p:nvPr/>
        </p:nvSpPr>
        <p:spPr bwMode="auto">
          <a:xfrm>
            <a:off x="7553325" y="1981200"/>
            <a:ext cx="7921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Ex</a:t>
            </a:r>
            <a:r>
              <a:rPr kumimoji="0" lang="en-US" altLang="zh-CN" baseline="-25000">
                <a:solidFill>
                  <a:schemeClr val="tx2"/>
                </a:solidFill>
                <a:latin typeface="Times New Roman" panose="02020603050405020304" pitchFamily="18" charset="0"/>
              </a:rPr>
              <a:t>1</a:t>
            </a:r>
          </a:p>
        </p:txBody>
      </p:sp>
      <p:sp>
        <p:nvSpPr>
          <p:cNvPr id="202766" name="Rectangle 48">
            <a:extLst>
              <a:ext uri="{FF2B5EF4-FFF2-40B4-BE49-F238E27FC236}">
                <a16:creationId xmlns:a16="http://schemas.microsoft.com/office/drawing/2014/main" id="{E6451DAC-2F6B-4FCC-B19D-788C10294ACB}"/>
              </a:ext>
            </a:extLst>
          </p:cNvPr>
          <p:cNvSpPr>
            <a:spLocks noChangeArrowheads="1"/>
          </p:cNvSpPr>
          <p:nvPr/>
        </p:nvSpPr>
        <p:spPr bwMode="auto">
          <a:xfrm>
            <a:off x="7391400" y="5105400"/>
            <a:ext cx="7921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Ex</a:t>
            </a:r>
            <a:r>
              <a:rPr kumimoji="0" lang="en-US" altLang="zh-CN" baseline="-25000">
                <a:solidFill>
                  <a:schemeClr val="tx2"/>
                </a:solidFill>
                <a:latin typeface="Times New Roman" panose="02020603050405020304" pitchFamily="18" charset="0"/>
              </a:rPr>
              <a:t>2</a:t>
            </a:r>
          </a:p>
        </p:txBody>
      </p:sp>
      <p:graphicFrame>
        <p:nvGraphicFramePr>
          <p:cNvPr id="547889" name="Object 49">
            <a:extLst>
              <a:ext uri="{FF2B5EF4-FFF2-40B4-BE49-F238E27FC236}">
                <a16:creationId xmlns:a16="http://schemas.microsoft.com/office/drawing/2014/main" id="{CDCAD9B9-7A1D-4154-BC8E-FEA25C0A83F5}"/>
              </a:ext>
            </a:extLst>
          </p:cNvPr>
          <p:cNvGraphicFramePr>
            <a:graphicFrameLocks noChangeAspect="1"/>
          </p:cNvGraphicFramePr>
          <p:nvPr/>
        </p:nvGraphicFramePr>
        <p:xfrm>
          <a:off x="539750" y="1700213"/>
          <a:ext cx="5133975" cy="1724025"/>
        </p:xfrm>
        <a:graphic>
          <a:graphicData uri="http://schemas.openxmlformats.org/presentationml/2006/ole">
            <mc:AlternateContent xmlns:mc="http://schemas.openxmlformats.org/markup-compatibility/2006">
              <mc:Choice xmlns:v="urn:schemas-microsoft-com:vml" Requires="v">
                <p:oleObj spid="_x0000_s202835" name="Equation" r:id="rId4" imgW="1847793" imgH="603341" progId="Equation.DSMT4">
                  <p:embed/>
                </p:oleObj>
              </mc:Choice>
              <mc:Fallback>
                <p:oleObj name="Equation" r:id="rId4" imgW="1847793" imgH="603341" progId="Equation.DSMT4">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700213"/>
                        <a:ext cx="5133975" cy="17240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7890" name="Rectangle 50">
            <a:extLst>
              <a:ext uri="{FF2B5EF4-FFF2-40B4-BE49-F238E27FC236}">
                <a16:creationId xmlns:a16="http://schemas.microsoft.com/office/drawing/2014/main" id="{7354183E-4CDD-4BE8-8EB7-CC285A9CBB00}"/>
              </a:ext>
            </a:extLst>
          </p:cNvPr>
          <p:cNvSpPr>
            <a:spLocks noChangeArrowheads="1"/>
          </p:cNvSpPr>
          <p:nvPr/>
        </p:nvSpPr>
        <p:spPr bwMode="auto">
          <a:xfrm>
            <a:off x="4763" y="3429000"/>
            <a:ext cx="701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a:solidFill>
                  <a:srgbClr val="66FF33"/>
                </a:solidFill>
                <a:latin typeface="Times New Roman" panose="02020603050405020304" pitchFamily="18" charset="0"/>
              </a:rPr>
              <a:t>(1-</a:t>
            </a:r>
            <a:r>
              <a:rPr kumimoji="0" lang="en-US" altLang="zh-CN" i="1">
                <a:solidFill>
                  <a:srgbClr val="66FF33"/>
                </a:solidFill>
                <a:latin typeface="Times New Roman" panose="02020603050405020304" pitchFamily="18" charset="0"/>
              </a:rPr>
              <a:t>m</a:t>
            </a:r>
            <a:r>
              <a:rPr kumimoji="0" lang="en-US" altLang="zh-CN">
                <a:solidFill>
                  <a:srgbClr val="66FF33"/>
                </a:solidFill>
                <a:latin typeface="Times New Roman" panose="02020603050405020304" pitchFamily="18" charset="0"/>
              </a:rPr>
              <a:t>)kg</a:t>
            </a:r>
            <a:r>
              <a:rPr kumimoji="0" lang="zh-CN" altLang="en-US">
                <a:latin typeface="Times New Roman" panose="02020603050405020304" pitchFamily="18" charset="0"/>
              </a:rPr>
              <a:t>从</a:t>
            </a:r>
            <a:r>
              <a:rPr lang="en-US" altLang="zh-CN">
                <a:solidFill>
                  <a:srgbClr val="66FF33"/>
                </a:solidFill>
                <a:latin typeface="Times New Roman" panose="02020603050405020304" pitchFamily="18" charset="0"/>
              </a:rPr>
              <a:t>65</a:t>
            </a:r>
            <a:r>
              <a:rPr lang="en-US" altLang="zh-CN" sz="2800">
                <a:solidFill>
                  <a:srgbClr val="66FF33"/>
                </a:solidFill>
                <a:latin typeface="Times New Roman" panose="02020603050405020304" pitchFamily="18" charset="0"/>
              </a:rPr>
              <a:t> </a:t>
            </a:r>
            <a:r>
              <a:rPr kumimoji="0" lang="en-US" altLang="zh-CN">
                <a:solidFill>
                  <a:srgbClr val="66FF33"/>
                </a:solidFill>
                <a:latin typeface="Times New Roman" panose="02020603050405020304" pitchFamily="18" charset="0"/>
                <a:cs typeface="Times New Roman" panose="02020603050405020304" pitchFamily="18" charset="0"/>
              </a:rPr>
              <a:t>℃</a:t>
            </a:r>
            <a:r>
              <a:rPr kumimoji="0" lang="zh-CN" altLang="en-US">
                <a:latin typeface="Times New Roman" panose="02020603050405020304" pitchFamily="18" charset="0"/>
              </a:rPr>
              <a:t>降低到</a:t>
            </a:r>
            <a:r>
              <a:rPr kumimoji="0" lang="en-US" altLang="zh-CN">
                <a:solidFill>
                  <a:srgbClr val="66FF33"/>
                </a:solidFill>
                <a:latin typeface="Times New Roman" panose="02020603050405020304" pitchFamily="18" charset="0"/>
              </a:rPr>
              <a:t>15 ℃</a:t>
            </a:r>
            <a:r>
              <a:rPr kumimoji="0" lang="en-US" altLang="zh-CN">
                <a:latin typeface="Times New Roman" panose="02020603050405020304" pitchFamily="18" charset="0"/>
              </a:rPr>
              <a:t>, </a:t>
            </a:r>
            <a:r>
              <a:rPr kumimoji="0" lang="zh-CN" altLang="en-US">
                <a:latin typeface="Times New Roman" panose="02020603050405020304" pitchFamily="18" charset="0"/>
              </a:rPr>
              <a:t>放出</a:t>
            </a:r>
            <a:r>
              <a:rPr kumimoji="0" lang="en-US" altLang="zh-CN" i="1">
                <a:solidFill>
                  <a:schemeClr val="tx2"/>
                </a:solidFill>
                <a:latin typeface="Times New Roman" panose="02020603050405020304" pitchFamily="18" charset="0"/>
              </a:rPr>
              <a:t>Ex</a:t>
            </a:r>
          </a:p>
        </p:txBody>
      </p:sp>
      <p:sp>
        <p:nvSpPr>
          <p:cNvPr id="547891" name="Rectangle 51">
            <a:extLst>
              <a:ext uri="{FF2B5EF4-FFF2-40B4-BE49-F238E27FC236}">
                <a16:creationId xmlns:a16="http://schemas.microsoft.com/office/drawing/2014/main" id="{B028015E-9B36-4336-996B-82F5FE8F1C2C}"/>
              </a:ext>
            </a:extLst>
          </p:cNvPr>
          <p:cNvSpPr>
            <a:spLocks noChangeArrowheads="1"/>
          </p:cNvSpPr>
          <p:nvPr/>
        </p:nvSpPr>
        <p:spPr bwMode="auto">
          <a:xfrm>
            <a:off x="495300" y="1143000"/>
            <a:ext cx="6092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rgbClr val="66FF33"/>
                </a:solidFill>
                <a:latin typeface="Times New Roman" panose="02020603050405020304" pitchFamily="18" charset="0"/>
              </a:rPr>
              <a:t>m</a:t>
            </a:r>
            <a:r>
              <a:rPr kumimoji="0" lang="en-US" altLang="zh-CN">
                <a:solidFill>
                  <a:srgbClr val="66FF33"/>
                </a:solidFill>
                <a:latin typeface="Times New Roman" panose="02020603050405020304" pitchFamily="18" charset="0"/>
              </a:rPr>
              <a:t>kg</a:t>
            </a:r>
            <a:r>
              <a:rPr kumimoji="0" lang="zh-CN" altLang="en-US">
                <a:latin typeface="Times New Roman" panose="02020603050405020304" pitchFamily="18" charset="0"/>
              </a:rPr>
              <a:t>从</a:t>
            </a:r>
            <a:r>
              <a:rPr lang="en-US" altLang="zh-CN">
                <a:solidFill>
                  <a:srgbClr val="66FF33"/>
                </a:solidFill>
                <a:latin typeface="Times New Roman" panose="02020603050405020304" pitchFamily="18" charset="0"/>
              </a:rPr>
              <a:t>65</a:t>
            </a:r>
            <a:r>
              <a:rPr lang="en-US" altLang="zh-CN" sz="2800">
                <a:solidFill>
                  <a:srgbClr val="66FF33"/>
                </a:solidFill>
                <a:latin typeface="Times New Roman" panose="02020603050405020304" pitchFamily="18" charset="0"/>
              </a:rPr>
              <a:t> </a:t>
            </a:r>
            <a:r>
              <a:rPr kumimoji="0" lang="en-US" altLang="zh-CN">
                <a:solidFill>
                  <a:srgbClr val="66FF33"/>
                </a:solidFill>
                <a:latin typeface="Times New Roman" panose="02020603050405020304" pitchFamily="18" charset="0"/>
                <a:cs typeface="Times New Roman" panose="02020603050405020304" pitchFamily="18" charset="0"/>
              </a:rPr>
              <a:t>℃</a:t>
            </a:r>
            <a:r>
              <a:rPr kumimoji="0" lang="zh-CN" altLang="en-US">
                <a:latin typeface="Times New Roman" panose="02020603050405020304" pitchFamily="18" charset="0"/>
              </a:rPr>
              <a:t>提高到</a:t>
            </a:r>
            <a:r>
              <a:rPr kumimoji="0" lang="en-US" altLang="zh-CN">
                <a:solidFill>
                  <a:srgbClr val="66FF33"/>
                </a:solidFill>
                <a:latin typeface="Times New Roman" panose="02020603050405020304" pitchFamily="18" charset="0"/>
              </a:rPr>
              <a:t>95 ℃</a:t>
            </a:r>
            <a:r>
              <a:rPr kumimoji="0" lang="en-US" altLang="zh-CN">
                <a:latin typeface="Times New Roman" panose="02020603050405020304" pitchFamily="18" charset="0"/>
              </a:rPr>
              <a:t>, </a:t>
            </a:r>
            <a:r>
              <a:rPr kumimoji="0" lang="zh-CN" altLang="en-US">
                <a:latin typeface="Times New Roman" panose="02020603050405020304" pitchFamily="18" charset="0"/>
              </a:rPr>
              <a:t>需</a:t>
            </a:r>
            <a:r>
              <a:rPr kumimoji="0" lang="en-US" altLang="zh-CN" i="1">
                <a:solidFill>
                  <a:schemeClr val="tx2"/>
                </a:solidFill>
                <a:latin typeface="Times New Roman" panose="02020603050405020304" pitchFamily="18" charset="0"/>
              </a:rPr>
              <a:t>Ex</a:t>
            </a:r>
          </a:p>
        </p:txBody>
      </p:sp>
      <p:graphicFrame>
        <p:nvGraphicFramePr>
          <p:cNvPr id="547892" name="Object 52">
            <a:extLst>
              <a:ext uri="{FF2B5EF4-FFF2-40B4-BE49-F238E27FC236}">
                <a16:creationId xmlns:a16="http://schemas.microsoft.com/office/drawing/2014/main" id="{AB5D55E9-8DFC-4EEB-B394-BBD884DC5567}"/>
              </a:ext>
            </a:extLst>
          </p:cNvPr>
          <p:cNvGraphicFramePr>
            <a:graphicFrameLocks noChangeAspect="1"/>
          </p:cNvGraphicFramePr>
          <p:nvPr/>
        </p:nvGraphicFramePr>
        <p:xfrm>
          <a:off x="395288" y="4005263"/>
          <a:ext cx="6035675" cy="1724025"/>
        </p:xfrm>
        <a:graphic>
          <a:graphicData uri="http://schemas.openxmlformats.org/presentationml/2006/ole">
            <mc:AlternateContent xmlns:mc="http://schemas.openxmlformats.org/markup-compatibility/2006">
              <mc:Choice xmlns:v="urn:schemas-microsoft-com:vml" Requires="v">
                <p:oleObj spid="_x0000_s202836" name="Equation" r:id="rId6" imgW="2178222" imgH="603341" progId="Equation.DSMT4">
                  <p:embed/>
                </p:oleObj>
              </mc:Choice>
              <mc:Fallback>
                <p:oleObj name="Equation" r:id="rId6" imgW="2178222" imgH="603341" progId="Equation.DSMT4">
                  <p:embed/>
                  <p:pic>
                    <p:nvPicPr>
                      <p:cNvPr id="0"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4005263"/>
                        <a:ext cx="6035675" cy="17240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7893" name="Rectangle 53">
            <a:extLst>
              <a:ext uri="{FF2B5EF4-FFF2-40B4-BE49-F238E27FC236}">
                <a16:creationId xmlns:a16="http://schemas.microsoft.com/office/drawing/2014/main" id="{E1233CF4-1E54-4936-82F5-DBD791178528}"/>
              </a:ext>
            </a:extLst>
          </p:cNvPr>
          <p:cNvSpPr>
            <a:spLocks noChangeArrowheads="1"/>
          </p:cNvSpPr>
          <p:nvPr/>
        </p:nvSpPr>
        <p:spPr bwMode="auto">
          <a:xfrm>
            <a:off x="487363" y="5805488"/>
            <a:ext cx="3579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sz="3600">
                <a:latin typeface="Times New Roman" panose="02020603050405020304" pitchFamily="18" charset="0"/>
              </a:rPr>
              <a:t>放出</a:t>
            </a:r>
            <a:r>
              <a:rPr kumimoji="0" lang="en-US" altLang="zh-CN" sz="3600" i="1">
                <a:solidFill>
                  <a:schemeClr val="tx2"/>
                </a:solidFill>
                <a:latin typeface="Times New Roman" panose="02020603050405020304" pitchFamily="18" charset="0"/>
              </a:rPr>
              <a:t>Ex</a:t>
            </a:r>
            <a:r>
              <a:rPr kumimoji="0" lang="en-US" altLang="zh-CN" sz="3600" i="1">
                <a:latin typeface="Times New Roman" panose="02020603050405020304" pitchFamily="18" charset="0"/>
              </a:rPr>
              <a:t>=</a:t>
            </a:r>
            <a:r>
              <a:rPr kumimoji="0" lang="zh-CN" altLang="en-US" sz="3600">
                <a:latin typeface="Times New Roman" panose="02020603050405020304" pitchFamily="18" charset="0"/>
              </a:rPr>
              <a:t>需</a:t>
            </a:r>
            <a:r>
              <a:rPr kumimoji="0" lang="en-US" altLang="zh-CN" sz="3600" i="1">
                <a:solidFill>
                  <a:schemeClr val="tx2"/>
                </a:solidFill>
                <a:latin typeface="Times New Roman" panose="02020603050405020304" pitchFamily="18" charset="0"/>
              </a:rPr>
              <a:t>Ex</a:t>
            </a:r>
          </a:p>
        </p:txBody>
      </p:sp>
      <p:sp>
        <p:nvSpPr>
          <p:cNvPr id="547894" name="Rectangle 54">
            <a:extLst>
              <a:ext uri="{FF2B5EF4-FFF2-40B4-BE49-F238E27FC236}">
                <a16:creationId xmlns:a16="http://schemas.microsoft.com/office/drawing/2014/main" id="{AAD6A503-DAD8-4012-A58A-EC8F69661CF5}"/>
              </a:ext>
            </a:extLst>
          </p:cNvPr>
          <p:cNvSpPr>
            <a:spLocks noChangeArrowheads="1"/>
          </p:cNvSpPr>
          <p:nvPr/>
        </p:nvSpPr>
        <p:spPr bwMode="auto">
          <a:xfrm>
            <a:off x="3887788" y="5805488"/>
            <a:ext cx="2339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sz="3600">
                <a:latin typeface="Times New Roman" panose="02020603050405020304" pitchFamily="18" charset="0"/>
              </a:rPr>
              <a:t>解得</a:t>
            </a:r>
            <a:r>
              <a:rPr kumimoji="0" lang="en-US" altLang="zh-CN" sz="3600" i="1">
                <a:solidFill>
                  <a:schemeClr val="tx2"/>
                </a:solidFill>
                <a:latin typeface="Times New Roman" panose="02020603050405020304" pitchFamily="18" charset="0"/>
              </a:rPr>
              <a:t>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7891"/>
                                        </p:tgtEl>
                                        <p:attrNameLst>
                                          <p:attrName>style.visibility</p:attrName>
                                        </p:attrNameLst>
                                      </p:cBhvr>
                                      <p:to>
                                        <p:strVal val="visible"/>
                                      </p:to>
                                    </p:set>
                                    <p:anim calcmode="lin" valueType="num">
                                      <p:cBhvr additive="base">
                                        <p:cTn id="7" dur="500" fill="hold"/>
                                        <p:tgtEl>
                                          <p:spTgt spid="547891"/>
                                        </p:tgtEl>
                                        <p:attrNameLst>
                                          <p:attrName>ppt_x</p:attrName>
                                        </p:attrNameLst>
                                      </p:cBhvr>
                                      <p:tavLst>
                                        <p:tav tm="0">
                                          <p:val>
                                            <p:strVal val="0-#ppt_w/2"/>
                                          </p:val>
                                        </p:tav>
                                        <p:tav tm="100000">
                                          <p:val>
                                            <p:strVal val="#ppt_x"/>
                                          </p:val>
                                        </p:tav>
                                      </p:tavLst>
                                    </p:anim>
                                    <p:anim calcmode="lin" valueType="num">
                                      <p:cBhvr additive="base">
                                        <p:cTn id="8" dur="500" fill="hold"/>
                                        <p:tgtEl>
                                          <p:spTgt spid="5478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47889"/>
                                        </p:tgtEl>
                                        <p:attrNameLst>
                                          <p:attrName>style.visibility</p:attrName>
                                        </p:attrNameLst>
                                      </p:cBhvr>
                                      <p:to>
                                        <p:strVal val="visible"/>
                                      </p:to>
                                    </p:set>
                                    <p:anim calcmode="lin" valueType="num">
                                      <p:cBhvr additive="base">
                                        <p:cTn id="13" dur="500" fill="hold"/>
                                        <p:tgtEl>
                                          <p:spTgt spid="547889"/>
                                        </p:tgtEl>
                                        <p:attrNameLst>
                                          <p:attrName>ppt_x</p:attrName>
                                        </p:attrNameLst>
                                      </p:cBhvr>
                                      <p:tavLst>
                                        <p:tav tm="0">
                                          <p:val>
                                            <p:strVal val="0-#ppt_w/2"/>
                                          </p:val>
                                        </p:tav>
                                        <p:tav tm="100000">
                                          <p:val>
                                            <p:strVal val="#ppt_x"/>
                                          </p:val>
                                        </p:tav>
                                      </p:tavLst>
                                    </p:anim>
                                    <p:anim calcmode="lin" valueType="num">
                                      <p:cBhvr additive="base">
                                        <p:cTn id="14" dur="500" fill="hold"/>
                                        <p:tgtEl>
                                          <p:spTgt spid="54788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47890"/>
                                        </p:tgtEl>
                                        <p:attrNameLst>
                                          <p:attrName>style.visibility</p:attrName>
                                        </p:attrNameLst>
                                      </p:cBhvr>
                                      <p:to>
                                        <p:strVal val="visible"/>
                                      </p:to>
                                    </p:set>
                                    <p:anim calcmode="lin" valueType="num">
                                      <p:cBhvr additive="base">
                                        <p:cTn id="19" dur="500" fill="hold"/>
                                        <p:tgtEl>
                                          <p:spTgt spid="547890"/>
                                        </p:tgtEl>
                                        <p:attrNameLst>
                                          <p:attrName>ppt_x</p:attrName>
                                        </p:attrNameLst>
                                      </p:cBhvr>
                                      <p:tavLst>
                                        <p:tav tm="0">
                                          <p:val>
                                            <p:strVal val="0-#ppt_w/2"/>
                                          </p:val>
                                        </p:tav>
                                        <p:tav tm="100000">
                                          <p:val>
                                            <p:strVal val="#ppt_x"/>
                                          </p:val>
                                        </p:tav>
                                      </p:tavLst>
                                    </p:anim>
                                    <p:anim calcmode="lin" valueType="num">
                                      <p:cBhvr additive="base">
                                        <p:cTn id="20" dur="500" fill="hold"/>
                                        <p:tgtEl>
                                          <p:spTgt spid="54789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47892"/>
                                        </p:tgtEl>
                                        <p:attrNameLst>
                                          <p:attrName>style.visibility</p:attrName>
                                        </p:attrNameLst>
                                      </p:cBhvr>
                                      <p:to>
                                        <p:strVal val="visible"/>
                                      </p:to>
                                    </p:set>
                                    <p:anim calcmode="lin" valueType="num">
                                      <p:cBhvr additive="base">
                                        <p:cTn id="25" dur="500" fill="hold"/>
                                        <p:tgtEl>
                                          <p:spTgt spid="547892"/>
                                        </p:tgtEl>
                                        <p:attrNameLst>
                                          <p:attrName>ppt_x</p:attrName>
                                        </p:attrNameLst>
                                      </p:cBhvr>
                                      <p:tavLst>
                                        <p:tav tm="0">
                                          <p:val>
                                            <p:strVal val="0-#ppt_w/2"/>
                                          </p:val>
                                        </p:tav>
                                        <p:tav tm="100000">
                                          <p:val>
                                            <p:strVal val="#ppt_x"/>
                                          </p:val>
                                        </p:tav>
                                      </p:tavLst>
                                    </p:anim>
                                    <p:anim calcmode="lin" valueType="num">
                                      <p:cBhvr additive="base">
                                        <p:cTn id="26" dur="500" fill="hold"/>
                                        <p:tgtEl>
                                          <p:spTgt spid="54789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47893"/>
                                        </p:tgtEl>
                                        <p:attrNameLst>
                                          <p:attrName>style.visibility</p:attrName>
                                        </p:attrNameLst>
                                      </p:cBhvr>
                                      <p:to>
                                        <p:strVal val="visible"/>
                                      </p:to>
                                    </p:set>
                                    <p:anim calcmode="lin" valueType="num">
                                      <p:cBhvr additive="base">
                                        <p:cTn id="31" dur="500" fill="hold"/>
                                        <p:tgtEl>
                                          <p:spTgt spid="547893"/>
                                        </p:tgtEl>
                                        <p:attrNameLst>
                                          <p:attrName>ppt_x</p:attrName>
                                        </p:attrNameLst>
                                      </p:cBhvr>
                                      <p:tavLst>
                                        <p:tav tm="0">
                                          <p:val>
                                            <p:strVal val="0-#ppt_w/2"/>
                                          </p:val>
                                        </p:tav>
                                        <p:tav tm="100000">
                                          <p:val>
                                            <p:strVal val="#ppt_x"/>
                                          </p:val>
                                        </p:tav>
                                      </p:tavLst>
                                    </p:anim>
                                    <p:anim calcmode="lin" valueType="num">
                                      <p:cBhvr additive="base">
                                        <p:cTn id="32" dur="500" fill="hold"/>
                                        <p:tgtEl>
                                          <p:spTgt spid="54789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47894"/>
                                        </p:tgtEl>
                                        <p:attrNameLst>
                                          <p:attrName>style.visibility</p:attrName>
                                        </p:attrNameLst>
                                      </p:cBhvr>
                                      <p:to>
                                        <p:strVal val="visible"/>
                                      </p:to>
                                    </p:set>
                                    <p:anim calcmode="lin" valueType="num">
                                      <p:cBhvr additive="base">
                                        <p:cTn id="37" dur="500" fill="hold"/>
                                        <p:tgtEl>
                                          <p:spTgt spid="547894"/>
                                        </p:tgtEl>
                                        <p:attrNameLst>
                                          <p:attrName>ppt_x</p:attrName>
                                        </p:attrNameLst>
                                      </p:cBhvr>
                                      <p:tavLst>
                                        <p:tav tm="0">
                                          <p:val>
                                            <p:strVal val="#ppt_x"/>
                                          </p:val>
                                        </p:tav>
                                        <p:tav tm="100000">
                                          <p:val>
                                            <p:strVal val="#ppt_x"/>
                                          </p:val>
                                        </p:tav>
                                      </p:tavLst>
                                    </p:anim>
                                    <p:anim calcmode="lin" valueType="num">
                                      <p:cBhvr additive="base">
                                        <p:cTn id="38" dur="500" fill="hold"/>
                                        <p:tgtEl>
                                          <p:spTgt spid="54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90" grpId="0" autoUpdateAnimBg="0"/>
      <p:bldP spid="547891" grpId="0" autoUpdateAnimBg="0"/>
      <p:bldP spid="547893" grpId="0" autoUpdateAnimBg="0"/>
      <p:bldP spid="547894"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F0F9835B-8C6E-448F-A919-2ADDDA0BB0B7}"/>
              </a:ext>
            </a:extLst>
          </p:cNvPr>
          <p:cNvSpPr>
            <a:spLocks noGrp="1" noChangeArrowheads="1"/>
          </p:cNvSpPr>
          <p:nvPr>
            <p:ph type="title"/>
          </p:nvPr>
        </p:nvSpPr>
        <p:spPr>
          <a:xfrm>
            <a:off x="685800" y="198438"/>
            <a:ext cx="7772400" cy="823912"/>
          </a:xfrm>
        </p:spPr>
        <p:txBody>
          <a:bodyPr/>
          <a:lstStyle/>
          <a:p>
            <a:pPr eaLnBrk="1" hangingPunct="1"/>
            <a:r>
              <a:rPr lang="zh-CN" altLang="en-US" sz="4800" b="1">
                <a:solidFill>
                  <a:srgbClr val="FFCC00"/>
                </a:solidFill>
                <a:ea typeface="楷体_GB2312" pitchFamily="49" charset="-122"/>
              </a:rPr>
              <a:t>第四章   习题课</a:t>
            </a:r>
            <a:r>
              <a:rPr lang="en-US" altLang="zh-CN" sz="4800" b="1">
                <a:solidFill>
                  <a:srgbClr val="00FF00"/>
                </a:solidFill>
                <a:latin typeface="楷体_GB2312" pitchFamily="49" charset="-122"/>
                <a:ea typeface="楷体_GB2312" pitchFamily="49" charset="-122"/>
              </a:rPr>
              <a:t>(</a:t>
            </a:r>
            <a:r>
              <a:rPr lang="zh-CN" altLang="en-US" sz="4800" b="1">
                <a:solidFill>
                  <a:srgbClr val="00FF00"/>
                </a:solidFill>
                <a:latin typeface="楷体_GB2312" pitchFamily="49" charset="-122"/>
                <a:ea typeface="楷体_GB2312" pitchFamily="49" charset="-122"/>
              </a:rPr>
              <a:t>三</a:t>
            </a:r>
            <a:r>
              <a:rPr lang="en-US" altLang="zh-CN" sz="4800" b="1">
                <a:solidFill>
                  <a:srgbClr val="00FF00"/>
                </a:solidFill>
                <a:latin typeface="楷体_GB2312" pitchFamily="49" charset="-122"/>
                <a:ea typeface="楷体_GB2312" pitchFamily="49" charset="-122"/>
              </a:rPr>
              <a:t>)</a:t>
            </a:r>
          </a:p>
        </p:txBody>
      </p:sp>
      <p:sp>
        <p:nvSpPr>
          <p:cNvPr id="204803" name="Text Box 3">
            <a:extLst>
              <a:ext uri="{FF2B5EF4-FFF2-40B4-BE49-F238E27FC236}">
                <a16:creationId xmlns:a16="http://schemas.microsoft.com/office/drawing/2014/main" id="{CC8BA005-EA51-44B4-99FC-80218A08A343}"/>
              </a:ext>
            </a:extLst>
          </p:cNvPr>
          <p:cNvSpPr txBox="1">
            <a:spLocks noChangeArrowheads="1"/>
          </p:cNvSpPr>
          <p:nvPr/>
        </p:nvSpPr>
        <p:spPr bwMode="auto">
          <a:xfrm>
            <a:off x="457200" y="1017588"/>
            <a:ext cx="8153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Tx/>
              <a:buNone/>
            </a:pPr>
            <a:r>
              <a:rPr lang="zh-CN" altLang="en-US">
                <a:latin typeface="Times New Roman" panose="02020603050405020304" pitchFamily="18" charset="0"/>
              </a:rPr>
              <a:t>有三个热容</a:t>
            </a:r>
            <a:r>
              <a:rPr lang="en-US" altLang="zh-CN">
                <a:solidFill>
                  <a:schemeClr val="tx2"/>
                </a:solidFill>
                <a:latin typeface="Times New Roman" panose="02020603050405020304" pitchFamily="18" charset="0"/>
              </a:rPr>
              <a:t>(cm)</a:t>
            </a:r>
            <a:r>
              <a:rPr lang="zh-CN" altLang="zh-CN">
                <a:latin typeface="Times New Roman" panose="02020603050405020304" pitchFamily="18" charset="0"/>
              </a:rPr>
              <a:t>相同的刚性物体组成一个系统，其温度分别为</a:t>
            </a:r>
            <a:r>
              <a:rPr lang="en-US" altLang="zh-CN" i="1">
                <a:solidFill>
                  <a:srgbClr val="00FF00"/>
                </a:solidFill>
                <a:latin typeface="Times New Roman" panose="02020603050405020304" pitchFamily="18" charset="0"/>
              </a:rPr>
              <a:t>T</a:t>
            </a:r>
            <a:r>
              <a:rPr lang="en-US" altLang="zh-CN" baseline="-25000">
                <a:solidFill>
                  <a:srgbClr val="00FF00"/>
                </a:solidFill>
                <a:latin typeface="Times New Roman" panose="02020603050405020304" pitchFamily="18" charset="0"/>
              </a:rPr>
              <a:t>A</a:t>
            </a:r>
            <a:r>
              <a:rPr lang="en-US" altLang="zh-CN">
                <a:solidFill>
                  <a:srgbClr val="00FF00"/>
                </a:solidFill>
                <a:latin typeface="Times New Roman" panose="02020603050405020304" pitchFamily="18" charset="0"/>
              </a:rPr>
              <a:t>=300K, </a:t>
            </a:r>
            <a:r>
              <a:rPr lang="en-US" altLang="zh-CN" i="1">
                <a:solidFill>
                  <a:srgbClr val="00FF00"/>
                </a:solidFill>
                <a:latin typeface="Times New Roman" panose="02020603050405020304" pitchFamily="18" charset="0"/>
              </a:rPr>
              <a:t>T</a:t>
            </a:r>
            <a:r>
              <a:rPr lang="en-US" altLang="zh-CN" baseline="-25000">
                <a:solidFill>
                  <a:srgbClr val="00FF00"/>
                </a:solidFill>
                <a:latin typeface="Times New Roman" panose="02020603050405020304" pitchFamily="18" charset="0"/>
              </a:rPr>
              <a:t>B</a:t>
            </a:r>
            <a:r>
              <a:rPr lang="en-US" altLang="zh-CN">
                <a:solidFill>
                  <a:srgbClr val="00FF00"/>
                </a:solidFill>
                <a:latin typeface="Times New Roman" panose="02020603050405020304" pitchFamily="18" charset="0"/>
              </a:rPr>
              <a:t>=350K,</a:t>
            </a:r>
            <a:r>
              <a:rPr lang="en-US" altLang="zh-CN">
                <a:solidFill>
                  <a:schemeClr val="accent1"/>
                </a:solidFill>
                <a:latin typeface="Times New Roman" panose="02020603050405020304" pitchFamily="18" charset="0"/>
              </a:rPr>
              <a:t> </a:t>
            </a:r>
            <a:r>
              <a:rPr lang="en-US" altLang="zh-CN" i="1">
                <a:solidFill>
                  <a:srgbClr val="00FF00"/>
                </a:solidFill>
                <a:latin typeface="Times New Roman" panose="02020603050405020304" pitchFamily="18" charset="0"/>
              </a:rPr>
              <a:t>T</a:t>
            </a:r>
            <a:r>
              <a:rPr lang="en-US" altLang="zh-CN" baseline="-25000">
                <a:solidFill>
                  <a:srgbClr val="00FF00"/>
                </a:solidFill>
                <a:latin typeface="Times New Roman" panose="02020603050405020304" pitchFamily="18" charset="0"/>
              </a:rPr>
              <a:t>C</a:t>
            </a:r>
            <a:r>
              <a:rPr lang="en-US" altLang="zh-CN">
                <a:solidFill>
                  <a:srgbClr val="00FF00"/>
                </a:solidFill>
                <a:latin typeface="Times New Roman" panose="02020603050405020304" pitchFamily="18" charset="0"/>
              </a:rPr>
              <a:t>=400K</a:t>
            </a:r>
            <a:r>
              <a:rPr lang="en-US" altLang="zh-CN">
                <a:latin typeface="Times New Roman" panose="02020603050405020304" pitchFamily="18" charset="0"/>
              </a:rPr>
              <a:t>,</a:t>
            </a:r>
            <a:r>
              <a:rPr lang="zh-CN" altLang="en-US">
                <a:latin typeface="Times New Roman" panose="02020603050405020304" pitchFamily="18" charset="0"/>
              </a:rPr>
              <a:t>若要使其中一个物体温度升高，另外两个物体达到相同温度，问该物体能上升的</a:t>
            </a:r>
            <a:r>
              <a:rPr lang="zh-CN" altLang="en-US">
                <a:solidFill>
                  <a:srgbClr val="00FF00"/>
                </a:solidFill>
                <a:latin typeface="Times New Roman" panose="02020603050405020304" pitchFamily="18" charset="0"/>
              </a:rPr>
              <a:t>最高温度</a:t>
            </a:r>
            <a:r>
              <a:rPr lang="zh-CN" altLang="en-US">
                <a:latin typeface="Times New Roman" panose="02020603050405020304" pitchFamily="18" charset="0"/>
              </a:rPr>
              <a:t>？并说明使三个物体中任何一个物体温度上升，其最高温度相同。</a:t>
            </a:r>
            <a:endParaRPr lang="zh-CN" altLang="en-US">
              <a:solidFill>
                <a:schemeClr val="tx2"/>
              </a:solidFill>
              <a:latin typeface="Times New Roman" panose="02020603050405020304" pitchFamily="18" charset="0"/>
            </a:endParaRPr>
          </a:p>
        </p:txBody>
      </p:sp>
      <p:sp>
        <p:nvSpPr>
          <p:cNvPr id="536580" name="Rectangle 4">
            <a:extLst>
              <a:ext uri="{FF2B5EF4-FFF2-40B4-BE49-F238E27FC236}">
                <a16:creationId xmlns:a16="http://schemas.microsoft.com/office/drawing/2014/main" id="{40A6B004-81B4-40E1-ABE4-0273ACD14022}"/>
              </a:ext>
            </a:extLst>
          </p:cNvPr>
          <p:cNvSpPr>
            <a:spLocks noChangeArrowheads="1"/>
          </p:cNvSpPr>
          <p:nvPr/>
        </p:nvSpPr>
        <p:spPr bwMode="auto">
          <a:xfrm>
            <a:off x="0" y="4149725"/>
            <a:ext cx="90106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latin typeface="Times New Roman" panose="02020603050405020304" pitchFamily="18" charset="0"/>
              </a:rPr>
              <a:t>解：设</a:t>
            </a:r>
            <a:r>
              <a:rPr kumimoji="0" lang="en-US" altLang="zh-CN">
                <a:solidFill>
                  <a:schemeClr val="tx2"/>
                </a:solidFill>
                <a:latin typeface="Times New Roman" panose="02020603050405020304" pitchFamily="18" charset="0"/>
              </a:rPr>
              <a:t>C</a:t>
            </a:r>
            <a:r>
              <a:rPr kumimoji="0" lang="zh-CN" altLang="en-US">
                <a:latin typeface="Times New Roman" panose="02020603050405020304" pitchFamily="18" charset="0"/>
              </a:rPr>
              <a:t>上升最高温度为</a:t>
            </a:r>
            <a:r>
              <a:rPr kumimoji="0" lang="en-US" altLang="zh-CN" i="1">
                <a:solidFill>
                  <a:srgbClr val="00FF00"/>
                </a:solidFill>
                <a:latin typeface="Times New Roman" panose="02020603050405020304" pitchFamily="18" charset="0"/>
              </a:rPr>
              <a:t>T</a:t>
            </a:r>
            <a:r>
              <a:rPr kumimoji="0" lang="en-US" altLang="zh-CN" baseline="-25000">
                <a:solidFill>
                  <a:srgbClr val="00FF00"/>
                </a:solidFill>
                <a:latin typeface="Times New Roman" panose="02020603050405020304" pitchFamily="18" charset="0"/>
              </a:rPr>
              <a:t>max</a:t>
            </a:r>
            <a:r>
              <a:rPr kumimoji="0" lang="en-US" altLang="zh-CN">
                <a:latin typeface="Times New Roman" panose="02020603050405020304" pitchFamily="18" charset="0"/>
              </a:rPr>
              <a:t>, A</a:t>
            </a:r>
            <a:r>
              <a:rPr kumimoji="0" lang="zh-CN" altLang="zh-CN">
                <a:latin typeface="Times New Roman" panose="02020603050405020304" pitchFamily="18" charset="0"/>
              </a:rPr>
              <a:t>和</a:t>
            </a:r>
            <a:r>
              <a:rPr kumimoji="0" lang="en-US" altLang="zh-CN">
                <a:latin typeface="Times New Roman" panose="02020603050405020304" pitchFamily="18" charset="0"/>
              </a:rPr>
              <a:t>B</a:t>
            </a:r>
            <a:r>
              <a:rPr kumimoji="0" lang="zh-CN" altLang="en-US">
                <a:latin typeface="Times New Roman" panose="02020603050405020304" pitchFamily="18" charset="0"/>
              </a:rPr>
              <a:t>温度下降到</a:t>
            </a:r>
            <a:r>
              <a:rPr kumimoji="0" lang="en-US" altLang="zh-CN" i="1">
                <a:solidFill>
                  <a:srgbClr val="00FF00"/>
                </a:solidFill>
                <a:latin typeface="Times New Roman" panose="02020603050405020304" pitchFamily="18" charset="0"/>
              </a:rPr>
              <a:t>T </a:t>
            </a:r>
            <a:r>
              <a:rPr kumimoji="0" lang="en-US" altLang="zh-CN" baseline="30000">
                <a:solidFill>
                  <a:srgbClr val="00FF00"/>
                </a:solidFill>
                <a:latin typeface="Times New Roman" panose="02020603050405020304" pitchFamily="18" charset="0"/>
              </a:rPr>
              <a:t>’</a:t>
            </a:r>
            <a:endParaRPr kumimoji="0" lang="en-US" altLang="zh-CN" b="0">
              <a:solidFill>
                <a:srgbClr val="00FF00"/>
              </a:solidFill>
              <a:latin typeface="Times New Roman" panose="02020603050405020304" pitchFamily="18" charset="0"/>
            </a:endParaRPr>
          </a:p>
        </p:txBody>
      </p:sp>
      <p:sp>
        <p:nvSpPr>
          <p:cNvPr id="536581" name="Rectangle 5">
            <a:extLst>
              <a:ext uri="{FF2B5EF4-FFF2-40B4-BE49-F238E27FC236}">
                <a16:creationId xmlns:a16="http://schemas.microsoft.com/office/drawing/2014/main" id="{F0AF095C-55CB-4EE0-B38C-83B21642DB08}"/>
              </a:ext>
            </a:extLst>
          </p:cNvPr>
          <p:cNvSpPr>
            <a:spLocks noChangeArrowheads="1"/>
          </p:cNvSpPr>
          <p:nvPr/>
        </p:nvSpPr>
        <p:spPr bwMode="auto">
          <a:xfrm>
            <a:off x="1042988" y="4724400"/>
            <a:ext cx="3352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FFFF66"/>
                </a:solidFill>
                <a:latin typeface="Times New Roman" panose="02020603050405020304" pitchFamily="18" charset="0"/>
              </a:rPr>
              <a:t>热一律，热平衡</a:t>
            </a:r>
            <a:endParaRPr kumimoji="0" lang="zh-CN" altLang="en-US" b="0">
              <a:solidFill>
                <a:srgbClr val="FFFF66"/>
              </a:solidFill>
              <a:latin typeface="Times New Roman" panose="02020603050405020304" pitchFamily="18" charset="0"/>
            </a:endParaRPr>
          </a:p>
        </p:txBody>
      </p:sp>
      <p:graphicFrame>
        <p:nvGraphicFramePr>
          <p:cNvPr id="536582" name="Object 6">
            <a:extLst>
              <a:ext uri="{FF2B5EF4-FFF2-40B4-BE49-F238E27FC236}">
                <a16:creationId xmlns:a16="http://schemas.microsoft.com/office/drawing/2014/main" id="{834FB49E-16A8-488F-8AD4-BB606D835B76}"/>
              </a:ext>
            </a:extLst>
          </p:cNvPr>
          <p:cNvGraphicFramePr>
            <a:graphicFrameLocks noChangeAspect="1"/>
          </p:cNvGraphicFramePr>
          <p:nvPr/>
        </p:nvGraphicFramePr>
        <p:xfrm>
          <a:off x="1071563" y="5445125"/>
          <a:ext cx="7058025" cy="684213"/>
        </p:xfrm>
        <a:graphic>
          <a:graphicData uri="http://schemas.openxmlformats.org/presentationml/2006/ole">
            <mc:AlternateContent xmlns:mc="http://schemas.openxmlformats.org/markup-compatibility/2006">
              <mc:Choice xmlns:v="urn:schemas-microsoft-com:vml" Requires="v">
                <p:oleObj spid="_x0000_s204824" name="Equation" r:id="rId4" imgW="2584622" imgH="222069" progId="Equation.DSMT4">
                  <p:embed/>
                </p:oleObj>
              </mc:Choice>
              <mc:Fallback>
                <p:oleObj name="Equation" r:id="rId4" imgW="2584622" imgH="222069"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563" y="5445125"/>
                        <a:ext cx="7058025" cy="6842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6580"/>
                                        </p:tgtEl>
                                        <p:attrNameLst>
                                          <p:attrName>style.visibility</p:attrName>
                                        </p:attrNameLst>
                                      </p:cBhvr>
                                      <p:to>
                                        <p:strVal val="visible"/>
                                      </p:to>
                                    </p:set>
                                    <p:anim calcmode="lin" valueType="num">
                                      <p:cBhvr additive="base">
                                        <p:cTn id="7" dur="500" fill="hold"/>
                                        <p:tgtEl>
                                          <p:spTgt spid="536580"/>
                                        </p:tgtEl>
                                        <p:attrNameLst>
                                          <p:attrName>ppt_x</p:attrName>
                                        </p:attrNameLst>
                                      </p:cBhvr>
                                      <p:tavLst>
                                        <p:tav tm="0">
                                          <p:val>
                                            <p:strVal val="0-#ppt_w/2"/>
                                          </p:val>
                                        </p:tav>
                                        <p:tav tm="100000">
                                          <p:val>
                                            <p:strVal val="#ppt_x"/>
                                          </p:val>
                                        </p:tav>
                                      </p:tavLst>
                                    </p:anim>
                                    <p:anim calcmode="lin" valueType="num">
                                      <p:cBhvr additive="base">
                                        <p:cTn id="8" dur="500" fill="hold"/>
                                        <p:tgtEl>
                                          <p:spTgt spid="5365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6581"/>
                                        </p:tgtEl>
                                        <p:attrNameLst>
                                          <p:attrName>style.visibility</p:attrName>
                                        </p:attrNameLst>
                                      </p:cBhvr>
                                      <p:to>
                                        <p:strVal val="visible"/>
                                      </p:to>
                                    </p:set>
                                    <p:anim calcmode="lin" valueType="num">
                                      <p:cBhvr additive="base">
                                        <p:cTn id="13" dur="500" fill="hold"/>
                                        <p:tgtEl>
                                          <p:spTgt spid="536581"/>
                                        </p:tgtEl>
                                        <p:attrNameLst>
                                          <p:attrName>ppt_x</p:attrName>
                                        </p:attrNameLst>
                                      </p:cBhvr>
                                      <p:tavLst>
                                        <p:tav tm="0">
                                          <p:val>
                                            <p:strVal val="0-#ppt_w/2"/>
                                          </p:val>
                                        </p:tav>
                                        <p:tav tm="100000">
                                          <p:val>
                                            <p:strVal val="#ppt_x"/>
                                          </p:val>
                                        </p:tav>
                                      </p:tavLst>
                                    </p:anim>
                                    <p:anim calcmode="lin" valueType="num">
                                      <p:cBhvr additive="base">
                                        <p:cTn id="14" dur="500" fill="hold"/>
                                        <p:tgtEl>
                                          <p:spTgt spid="53658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36582"/>
                                        </p:tgtEl>
                                        <p:attrNameLst>
                                          <p:attrName>style.visibility</p:attrName>
                                        </p:attrNameLst>
                                      </p:cBhvr>
                                      <p:to>
                                        <p:strVal val="visible"/>
                                      </p:to>
                                    </p:set>
                                    <p:anim calcmode="lin" valueType="num">
                                      <p:cBhvr additive="base">
                                        <p:cTn id="19" dur="500" fill="hold"/>
                                        <p:tgtEl>
                                          <p:spTgt spid="536582"/>
                                        </p:tgtEl>
                                        <p:attrNameLst>
                                          <p:attrName>ppt_x</p:attrName>
                                        </p:attrNameLst>
                                      </p:cBhvr>
                                      <p:tavLst>
                                        <p:tav tm="0">
                                          <p:val>
                                            <p:strVal val="0-#ppt_w/2"/>
                                          </p:val>
                                        </p:tav>
                                        <p:tav tm="100000">
                                          <p:val>
                                            <p:strVal val="#ppt_x"/>
                                          </p:val>
                                        </p:tav>
                                      </p:tavLst>
                                    </p:anim>
                                    <p:anim calcmode="lin" valueType="num">
                                      <p:cBhvr additive="base">
                                        <p:cTn id="20" dur="500" fill="hold"/>
                                        <p:tgtEl>
                                          <p:spTgt spid="5365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0" grpId="0" autoUpdateAnimBg="0"/>
      <p:bldP spid="536581"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AFF506E6-E899-4AD0-ABD6-51C992318BF5}"/>
              </a:ext>
            </a:extLst>
          </p:cNvPr>
          <p:cNvSpPr>
            <a:spLocks noGrp="1" noChangeArrowheads="1"/>
          </p:cNvSpPr>
          <p:nvPr>
            <p:ph type="title"/>
          </p:nvPr>
        </p:nvSpPr>
        <p:spPr>
          <a:xfrm>
            <a:off x="685800" y="198438"/>
            <a:ext cx="7772400" cy="823912"/>
          </a:xfrm>
        </p:spPr>
        <p:txBody>
          <a:bodyPr/>
          <a:lstStyle/>
          <a:p>
            <a:pPr eaLnBrk="1" hangingPunct="1"/>
            <a:r>
              <a:rPr lang="zh-CN" altLang="en-US" sz="4800" b="1">
                <a:solidFill>
                  <a:srgbClr val="FFCC00"/>
                </a:solidFill>
                <a:ea typeface="楷体_GB2312" pitchFamily="49" charset="-122"/>
              </a:rPr>
              <a:t>第四章   习题课</a:t>
            </a:r>
            <a:r>
              <a:rPr lang="en-US" altLang="zh-CN" sz="4800" b="1">
                <a:solidFill>
                  <a:srgbClr val="00FF00"/>
                </a:solidFill>
                <a:latin typeface="楷体_GB2312" pitchFamily="49" charset="-122"/>
                <a:ea typeface="楷体_GB2312" pitchFamily="49" charset="-122"/>
              </a:rPr>
              <a:t>(</a:t>
            </a:r>
            <a:r>
              <a:rPr lang="zh-CN" altLang="en-US" sz="4800" b="1">
                <a:solidFill>
                  <a:srgbClr val="00FF00"/>
                </a:solidFill>
                <a:latin typeface="楷体_GB2312" pitchFamily="49" charset="-122"/>
                <a:ea typeface="楷体_GB2312" pitchFamily="49" charset="-122"/>
              </a:rPr>
              <a:t>三</a:t>
            </a:r>
            <a:r>
              <a:rPr lang="en-US" altLang="zh-CN" sz="4800" b="1">
                <a:solidFill>
                  <a:srgbClr val="00FF00"/>
                </a:solidFill>
                <a:latin typeface="楷体_GB2312" pitchFamily="49" charset="-122"/>
                <a:ea typeface="楷体_GB2312" pitchFamily="49" charset="-122"/>
              </a:rPr>
              <a:t>)</a:t>
            </a:r>
          </a:p>
        </p:txBody>
      </p:sp>
      <p:graphicFrame>
        <p:nvGraphicFramePr>
          <p:cNvPr id="537603" name="Object 3">
            <a:extLst>
              <a:ext uri="{FF2B5EF4-FFF2-40B4-BE49-F238E27FC236}">
                <a16:creationId xmlns:a16="http://schemas.microsoft.com/office/drawing/2014/main" id="{889566B9-43B9-40AB-B9DC-0AE81861D71B}"/>
              </a:ext>
            </a:extLst>
          </p:cNvPr>
          <p:cNvGraphicFramePr>
            <a:graphicFrameLocks noChangeAspect="1"/>
          </p:cNvGraphicFramePr>
          <p:nvPr/>
        </p:nvGraphicFramePr>
        <p:xfrm>
          <a:off x="1179513" y="2205038"/>
          <a:ext cx="4002087" cy="617537"/>
        </p:xfrm>
        <a:graphic>
          <a:graphicData uri="http://schemas.openxmlformats.org/presentationml/2006/ole">
            <mc:AlternateContent xmlns:mc="http://schemas.openxmlformats.org/markup-compatibility/2006">
              <mc:Choice xmlns:v="urn:schemas-microsoft-com:vml" Requires="v">
                <p:oleObj spid="_x0000_s206961" name="Equation" r:id="rId4" imgW="1441393" imgH="196759" progId="Equation.DSMT4">
                  <p:embed/>
                </p:oleObj>
              </mc:Choice>
              <mc:Fallback>
                <p:oleObj name="Equation" r:id="rId4" imgW="1441393" imgH="196759"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9513" y="2205038"/>
                        <a:ext cx="4002087" cy="6175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852" name="Object 4">
            <a:extLst>
              <a:ext uri="{FF2B5EF4-FFF2-40B4-BE49-F238E27FC236}">
                <a16:creationId xmlns:a16="http://schemas.microsoft.com/office/drawing/2014/main" id="{5082841B-AB8C-467B-913D-DC13A4A846C8}"/>
              </a:ext>
            </a:extLst>
          </p:cNvPr>
          <p:cNvGraphicFramePr>
            <a:graphicFrameLocks noChangeAspect="1"/>
          </p:cNvGraphicFramePr>
          <p:nvPr/>
        </p:nvGraphicFramePr>
        <p:xfrm>
          <a:off x="1143000" y="1484313"/>
          <a:ext cx="7058025" cy="684212"/>
        </p:xfrm>
        <a:graphic>
          <a:graphicData uri="http://schemas.openxmlformats.org/presentationml/2006/ole">
            <mc:AlternateContent xmlns:mc="http://schemas.openxmlformats.org/markup-compatibility/2006">
              <mc:Choice xmlns:v="urn:schemas-microsoft-com:vml" Requires="v">
                <p:oleObj spid="_x0000_s206962" name="Equation" r:id="rId6" imgW="2584622" imgH="222069" progId="Equation.DSMT4">
                  <p:embed/>
                </p:oleObj>
              </mc:Choice>
              <mc:Fallback>
                <p:oleObj name="Equation" r:id="rId6" imgW="2584622" imgH="222069"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484313"/>
                        <a:ext cx="7058025" cy="68421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853" name="Rectangle 5">
            <a:extLst>
              <a:ext uri="{FF2B5EF4-FFF2-40B4-BE49-F238E27FC236}">
                <a16:creationId xmlns:a16="http://schemas.microsoft.com/office/drawing/2014/main" id="{40DA341F-198B-4CB7-AFA9-6808AFBE7A90}"/>
              </a:ext>
            </a:extLst>
          </p:cNvPr>
          <p:cNvSpPr>
            <a:spLocks noChangeArrowheads="1"/>
          </p:cNvSpPr>
          <p:nvPr/>
        </p:nvSpPr>
        <p:spPr bwMode="auto">
          <a:xfrm>
            <a:off x="468313" y="941388"/>
            <a:ext cx="43132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solidFill>
                  <a:srgbClr val="FFFF66"/>
                </a:solidFill>
                <a:latin typeface="Times New Roman" panose="02020603050405020304" pitchFamily="18" charset="0"/>
              </a:rPr>
              <a:t>热一律</a:t>
            </a:r>
            <a:r>
              <a:rPr kumimoji="0" lang="en-US" altLang="zh-CN">
                <a:solidFill>
                  <a:srgbClr val="FFFF66"/>
                </a:solidFill>
                <a:latin typeface="Times New Roman" panose="02020603050405020304" pitchFamily="18" charset="0"/>
              </a:rPr>
              <a:t>, </a:t>
            </a:r>
            <a:r>
              <a:rPr kumimoji="0" lang="zh-CN" altLang="en-US">
                <a:solidFill>
                  <a:srgbClr val="FFFF66"/>
                </a:solidFill>
                <a:latin typeface="Times New Roman" panose="02020603050405020304" pitchFamily="18" charset="0"/>
              </a:rPr>
              <a:t>热平衡</a:t>
            </a:r>
          </a:p>
        </p:txBody>
      </p:sp>
      <p:sp>
        <p:nvSpPr>
          <p:cNvPr id="537606" name="Rectangle 6">
            <a:extLst>
              <a:ext uri="{FF2B5EF4-FFF2-40B4-BE49-F238E27FC236}">
                <a16:creationId xmlns:a16="http://schemas.microsoft.com/office/drawing/2014/main" id="{B5B57E31-2A21-45D0-A39D-B6AB95DD566C}"/>
              </a:ext>
            </a:extLst>
          </p:cNvPr>
          <p:cNvSpPr>
            <a:spLocks noChangeArrowheads="1"/>
          </p:cNvSpPr>
          <p:nvPr/>
        </p:nvSpPr>
        <p:spPr bwMode="auto">
          <a:xfrm>
            <a:off x="1028700" y="2924175"/>
            <a:ext cx="375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solidFill>
                  <a:srgbClr val="FFFF66"/>
                </a:solidFill>
                <a:latin typeface="Times New Roman" panose="02020603050405020304" pitchFamily="18" charset="0"/>
              </a:rPr>
              <a:t>热二律</a:t>
            </a:r>
            <a:r>
              <a:rPr kumimoji="0" lang="en-US" altLang="zh-CN">
                <a:solidFill>
                  <a:srgbClr val="FFFF66"/>
                </a:solidFill>
                <a:latin typeface="Times New Roman" panose="02020603050405020304" pitchFamily="18" charset="0"/>
              </a:rPr>
              <a:t>, </a:t>
            </a:r>
            <a:r>
              <a:rPr kumimoji="0" lang="zh-CN" altLang="en-US">
                <a:solidFill>
                  <a:srgbClr val="FFFF66"/>
                </a:solidFill>
                <a:latin typeface="Times New Roman" panose="02020603050405020304" pitchFamily="18" charset="0"/>
              </a:rPr>
              <a:t>取孤立系</a:t>
            </a:r>
          </a:p>
        </p:txBody>
      </p:sp>
      <p:graphicFrame>
        <p:nvGraphicFramePr>
          <p:cNvPr id="537607" name="Object 7">
            <a:extLst>
              <a:ext uri="{FF2B5EF4-FFF2-40B4-BE49-F238E27FC236}">
                <a16:creationId xmlns:a16="http://schemas.microsoft.com/office/drawing/2014/main" id="{EE721FBA-ECE4-4CA5-ABC5-02BF286E35A8}"/>
              </a:ext>
            </a:extLst>
          </p:cNvPr>
          <p:cNvGraphicFramePr>
            <a:graphicFrameLocks noChangeAspect="1"/>
          </p:cNvGraphicFramePr>
          <p:nvPr/>
        </p:nvGraphicFramePr>
        <p:xfrm>
          <a:off x="1139825" y="3500438"/>
          <a:ext cx="4727575" cy="617537"/>
        </p:xfrm>
        <a:graphic>
          <a:graphicData uri="http://schemas.openxmlformats.org/presentationml/2006/ole">
            <mc:AlternateContent xmlns:mc="http://schemas.openxmlformats.org/markup-compatibility/2006">
              <mc:Choice xmlns:v="urn:schemas-microsoft-com:vml" Requires="v">
                <p:oleObj spid="_x0000_s206963" name="Equation" r:id="rId8" imgW="1708105" imgH="196759" progId="Equation.DSMT4">
                  <p:embed/>
                </p:oleObj>
              </mc:Choice>
              <mc:Fallback>
                <p:oleObj name="Equation" r:id="rId8" imgW="1708105" imgH="196759"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9825" y="3500438"/>
                        <a:ext cx="4727575" cy="61753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7608" name="Object 8">
            <a:extLst>
              <a:ext uri="{FF2B5EF4-FFF2-40B4-BE49-F238E27FC236}">
                <a16:creationId xmlns:a16="http://schemas.microsoft.com/office/drawing/2014/main" id="{42B10CDF-D367-4E3B-92ED-E9E9DD283DB9}"/>
              </a:ext>
            </a:extLst>
          </p:cNvPr>
          <p:cNvGraphicFramePr>
            <a:graphicFrameLocks noChangeAspect="1"/>
          </p:cNvGraphicFramePr>
          <p:nvPr/>
        </p:nvGraphicFramePr>
        <p:xfrm>
          <a:off x="1822450" y="4149725"/>
          <a:ext cx="6178550" cy="1166813"/>
        </p:xfrm>
        <a:graphic>
          <a:graphicData uri="http://schemas.openxmlformats.org/presentationml/2006/ole">
            <mc:AlternateContent xmlns:mc="http://schemas.openxmlformats.org/markup-compatibility/2006">
              <mc:Choice xmlns:v="urn:schemas-microsoft-com:vml" Requires="v">
                <p:oleObj spid="_x0000_s206964" name="Equation" r:id="rId10" imgW="2241531" imgH="400050" progId="Equation.DSMT4">
                  <p:embed/>
                </p:oleObj>
              </mc:Choice>
              <mc:Fallback>
                <p:oleObj name="Equation" r:id="rId10" imgW="2241531" imgH="400050"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2450" y="4149725"/>
                        <a:ext cx="6178550" cy="11668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7609" name="Object 9">
            <a:extLst>
              <a:ext uri="{FF2B5EF4-FFF2-40B4-BE49-F238E27FC236}">
                <a16:creationId xmlns:a16="http://schemas.microsoft.com/office/drawing/2014/main" id="{71F28F63-C938-4CD1-82D3-7A8CA405AE16}"/>
              </a:ext>
            </a:extLst>
          </p:cNvPr>
          <p:cNvGraphicFramePr>
            <a:graphicFrameLocks noChangeAspect="1"/>
          </p:cNvGraphicFramePr>
          <p:nvPr/>
        </p:nvGraphicFramePr>
        <p:xfrm>
          <a:off x="533400" y="5157788"/>
          <a:ext cx="2416175" cy="1235075"/>
        </p:xfrm>
        <a:graphic>
          <a:graphicData uri="http://schemas.openxmlformats.org/presentationml/2006/ole">
            <mc:AlternateContent xmlns:mc="http://schemas.openxmlformats.org/markup-compatibility/2006">
              <mc:Choice xmlns:v="urn:schemas-microsoft-com:vml" Requires="v">
                <p:oleObj spid="_x0000_s206965" name="Equation" r:id="rId12" imgW="857320" imgH="425359" progId="Equation.DSMT4">
                  <p:embed/>
                </p:oleObj>
              </mc:Choice>
              <mc:Fallback>
                <p:oleObj name="Equation" r:id="rId12" imgW="857320" imgH="425359"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400" y="5157788"/>
                        <a:ext cx="2416175" cy="123507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7610" name="Object 10">
            <a:extLst>
              <a:ext uri="{FF2B5EF4-FFF2-40B4-BE49-F238E27FC236}">
                <a16:creationId xmlns:a16="http://schemas.microsoft.com/office/drawing/2014/main" id="{FF891890-C34A-41C1-8B24-2B0C6046202D}"/>
              </a:ext>
            </a:extLst>
          </p:cNvPr>
          <p:cNvGraphicFramePr>
            <a:graphicFrameLocks noChangeAspect="1"/>
          </p:cNvGraphicFramePr>
          <p:nvPr/>
        </p:nvGraphicFramePr>
        <p:xfrm>
          <a:off x="4119563" y="5373688"/>
          <a:ext cx="2865437" cy="652462"/>
        </p:xfrm>
        <a:graphic>
          <a:graphicData uri="http://schemas.openxmlformats.org/presentationml/2006/ole">
            <mc:AlternateContent xmlns:mc="http://schemas.openxmlformats.org/markup-compatibility/2006">
              <mc:Choice xmlns:v="urn:schemas-microsoft-com:vml" Requires="v">
                <p:oleObj spid="_x0000_s206966" name="Equation" r:id="rId14" imgW="1022331" imgH="209414" progId="Equation.DSMT4">
                  <p:embed/>
                </p:oleObj>
              </mc:Choice>
              <mc:Fallback>
                <p:oleObj name="Equation" r:id="rId14" imgW="1022331" imgH="209414" progId="Equation.DSMT4">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19563" y="5373688"/>
                        <a:ext cx="2865437" cy="65246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37603"/>
                                        </p:tgtEl>
                                        <p:attrNameLst>
                                          <p:attrName>style.visibility</p:attrName>
                                        </p:attrNameLst>
                                      </p:cBhvr>
                                      <p:to>
                                        <p:strVal val="visible"/>
                                      </p:to>
                                    </p:set>
                                    <p:anim calcmode="lin" valueType="num">
                                      <p:cBhvr additive="base">
                                        <p:cTn id="7" dur="500" fill="hold"/>
                                        <p:tgtEl>
                                          <p:spTgt spid="537603"/>
                                        </p:tgtEl>
                                        <p:attrNameLst>
                                          <p:attrName>ppt_x</p:attrName>
                                        </p:attrNameLst>
                                      </p:cBhvr>
                                      <p:tavLst>
                                        <p:tav tm="0">
                                          <p:val>
                                            <p:strVal val="0-#ppt_w/2"/>
                                          </p:val>
                                        </p:tav>
                                        <p:tav tm="100000">
                                          <p:val>
                                            <p:strVal val="#ppt_x"/>
                                          </p:val>
                                        </p:tav>
                                      </p:tavLst>
                                    </p:anim>
                                    <p:anim calcmode="lin" valueType="num">
                                      <p:cBhvr additive="base">
                                        <p:cTn id="8" dur="500" fill="hold"/>
                                        <p:tgtEl>
                                          <p:spTgt spid="5376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7606"/>
                                        </p:tgtEl>
                                        <p:attrNameLst>
                                          <p:attrName>style.visibility</p:attrName>
                                        </p:attrNameLst>
                                      </p:cBhvr>
                                      <p:to>
                                        <p:strVal val="visible"/>
                                      </p:to>
                                    </p:set>
                                    <p:anim calcmode="lin" valueType="num">
                                      <p:cBhvr additive="base">
                                        <p:cTn id="13" dur="500" fill="hold"/>
                                        <p:tgtEl>
                                          <p:spTgt spid="537606"/>
                                        </p:tgtEl>
                                        <p:attrNameLst>
                                          <p:attrName>ppt_x</p:attrName>
                                        </p:attrNameLst>
                                      </p:cBhvr>
                                      <p:tavLst>
                                        <p:tav tm="0">
                                          <p:val>
                                            <p:strVal val="0-#ppt_w/2"/>
                                          </p:val>
                                        </p:tav>
                                        <p:tav tm="100000">
                                          <p:val>
                                            <p:strVal val="#ppt_x"/>
                                          </p:val>
                                        </p:tav>
                                      </p:tavLst>
                                    </p:anim>
                                    <p:anim calcmode="lin" valueType="num">
                                      <p:cBhvr additive="base">
                                        <p:cTn id="14" dur="500" fill="hold"/>
                                        <p:tgtEl>
                                          <p:spTgt spid="53760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37607"/>
                                        </p:tgtEl>
                                        <p:attrNameLst>
                                          <p:attrName>style.visibility</p:attrName>
                                        </p:attrNameLst>
                                      </p:cBhvr>
                                      <p:to>
                                        <p:strVal val="visible"/>
                                      </p:to>
                                    </p:set>
                                    <p:anim calcmode="lin" valueType="num">
                                      <p:cBhvr additive="base">
                                        <p:cTn id="19" dur="500" fill="hold"/>
                                        <p:tgtEl>
                                          <p:spTgt spid="537607"/>
                                        </p:tgtEl>
                                        <p:attrNameLst>
                                          <p:attrName>ppt_x</p:attrName>
                                        </p:attrNameLst>
                                      </p:cBhvr>
                                      <p:tavLst>
                                        <p:tav tm="0">
                                          <p:val>
                                            <p:strVal val="0-#ppt_w/2"/>
                                          </p:val>
                                        </p:tav>
                                        <p:tav tm="100000">
                                          <p:val>
                                            <p:strVal val="#ppt_x"/>
                                          </p:val>
                                        </p:tav>
                                      </p:tavLst>
                                    </p:anim>
                                    <p:anim calcmode="lin" valueType="num">
                                      <p:cBhvr additive="base">
                                        <p:cTn id="20" dur="500" fill="hold"/>
                                        <p:tgtEl>
                                          <p:spTgt spid="53760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37608"/>
                                        </p:tgtEl>
                                        <p:attrNameLst>
                                          <p:attrName>style.visibility</p:attrName>
                                        </p:attrNameLst>
                                      </p:cBhvr>
                                      <p:to>
                                        <p:strVal val="visible"/>
                                      </p:to>
                                    </p:set>
                                    <p:anim calcmode="lin" valueType="num">
                                      <p:cBhvr additive="base">
                                        <p:cTn id="25" dur="500" fill="hold"/>
                                        <p:tgtEl>
                                          <p:spTgt spid="537608"/>
                                        </p:tgtEl>
                                        <p:attrNameLst>
                                          <p:attrName>ppt_x</p:attrName>
                                        </p:attrNameLst>
                                      </p:cBhvr>
                                      <p:tavLst>
                                        <p:tav tm="0">
                                          <p:val>
                                            <p:strVal val="0-#ppt_w/2"/>
                                          </p:val>
                                        </p:tav>
                                        <p:tav tm="100000">
                                          <p:val>
                                            <p:strVal val="#ppt_x"/>
                                          </p:val>
                                        </p:tav>
                                      </p:tavLst>
                                    </p:anim>
                                    <p:anim calcmode="lin" valueType="num">
                                      <p:cBhvr additive="base">
                                        <p:cTn id="26" dur="500" fill="hold"/>
                                        <p:tgtEl>
                                          <p:spTgt spid="53760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537609"/>
                                        </p:tgtEl>
                                        <p:attrNameLst>
                                          <p:attrName>style.visibility</p:attrName>
                                        </p:attrNameLst>
                                      </p:cBhvr>
                                      <p:to>
                                        <p:strVal val="visible"/>
                                      </p:to>
                                    </p:set>
                                    <p:anim calcmode="lin" valueType="num">
                                      <p:cBhvr additive="base">
                                        <p:cTn id="31" dur="500" fill="hold"/>
                                        <p:tgtEl>
                                          <p:spTgt spid="537609"/>
                                        </p:tgtEl>
                                        <p:attrNameLst>
                                          <p:attrName>ppt_x</p:attrName>
                                        </p:attrNameLst>
                                      </p:cBhvr>
                                      <p:tavLst>
                                        <p:tav tm="0">
                                          <p:val>
                                            <p:strVal val="0-#ppt_w/2"/>
                                          </p:val>
                                        </p:tav>
                                        <p:tav tm="100000">
                                          <p:val>
                                            <p:strVal val="#ppt_x"/>
                                          </p:val>
                                        </p:tav>
                                      </p:tavLst>
                                    </p:anim>
                                    <p:anim calcmode="lin" valueType="num">
                                      <p:cBhvr additive="base">
                                        <p:cTn id="32" dur="500" fill="hold"/>
                                        <p:tgtEl>
                                          <p:spTgt spid="53760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37610"/>
                                        </p:tgtEl>
                                        <p:attrNameLst>
                                          <p:attrName>style.visibility</p:attrName>
                                        </p:attrNameLst>
                                      </p:cBhvr>
                                      <p:to>
                                        <p:strVal val="visible"/>
                                      </p:to>
                                    </p:set>
                                    <p:anim calcmode="lin" valueType="num">
                                      <p:cBhvr additive="base">
                                        <p:cTn id="37" dur="500" fill="hold"/>
                                        <p:tgtEl>
                                          <p:spTgt spid="537610"/>
                                        </p:tgtEl>
                                        <p:attrNameLst>
                                          <p:attrName>ppt_x</p:attrName>
                                        </p:attrNameLst>
                                      </p:cBhvr>
                                      <p:tavLst>
                                        <p:tav tm="0">
                                          <p:val>
                                            <p:strVal val="#ppt_x"/>
                                          </p:val>
                                        </p:tav>
                                        <p:tav tm="100000">
                                          <p:val>
                                            <p:strVal val="#ppt_x"/>
                                          </p:val>
                                        </p:tav>
                                      </p:tavLst>
                                    </p:anim>
                                    <p:anim calcmode="lin" valueType="num">
                                      <p:cBhvr additive="base">
                                        <p:cTn id="38" dur="500" fill="hold"/>
                                        <p:tgtEl>
                                          <p:spTgt spid="5376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6"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FCA6A4A0-4FB1-4783-8FAC-705352753B04}"/>
              </a:ext>
            </a:extLst>
          </p:cNvPr>
          <p:cNvSpPr>
            <a:spLocks noGrp="1" noChangeArrowheads="1"/>
          </p:cNvSpPr>
          <p:nvPr>
            <p:ph type="title"/>
          </p:nvPr>
        </p:nvSpPr>
        <p:spPr>
          <a:xfrm>
            <a:off x="685800" y="198438"/>
            <a:ext cx="7772400" cy="823912"/>
          </a:xfrm>
        </p:spPr>
        <p:txBody>
          <a:bodyPr/>
          <a:lstStyle/>
          <a:p>
            <a:pPr eaLnBrk="1" hangingPunct="1"/>
            <a:r>
              <a:rPr lang="zh-CN" altLang="en-US" sz="4800" b="1">
                <a:solidFill>
                  <a:srgbClr val="FFCC00"/>
                </a:solidFill>
                <a:ea typeface="楷体_GB2312" pitchFamily="49" charset="-122"/>
              </a:rPr>
              <a:t>第四章   习题课</a:t>
            </a:r>
            <a:r>
              <a:rPr lang="en-US" altLang="zh-CN" sz="4800" b="1">
                <a:solidFill>
                  <a:srgbClr val="00FF00"/>
                </a:solidFill>
                <a:latin typeface="楷体_GB2312" pitchFamily="49" charset="-122"/>
                <a:ea typeface="楷体_GB2312" pitchFamily="49" charset="-122"/>
              </a:rPr>
              <a:t>(</a:t>
            </a:r>
            <a:r>
              <a:rPr lang="zh-CN" altLang="en-US" sz="4800" b="1">
                <a:solidFill>
                  <a:srgbClr val="00FF00"/>
                </a:solidFill>
                <a:latin typeface="楷体_GB2312" pitchFamily="49" charset="-122"/>
                <a:ea typeface="楷体_GB2312" pitchFamily="49" charset="-122"/>
              </a:rPr>
              <a:t>三</a:t>
            </a:r>
            <a:r>
              <a:rPr lang="en-US" altLang="zh-CN" sz="4800" b="1">
                <a:solidFill>
                  <a:srgbClr val="00FF00"/>
                </a:solidFill>
                <a:latin typeface="楷体_GB2312" pitchFamily="49" charset="-122"/>
                <a:ea typeface="楷体_GB2312" pitchFamily="49" charset="-122"/>
              </a:rPr>
              <a:t>)</a:t>
            </a:r>
          </a:p>
        </p:txBody>
      </p:sp>
      <p:grpSp>
        <p:nvGrpSpPr>
          <p:cNvPr id="2" name="Group 3">
            <a:extLst>
              <a:ext uri="{FF2B5EF4-FFF2-40B4-BE49-F238E27FC236}">
                <a16:creationId xmlns:a16="http://schemas.microsoft.com/office/drawing/2014/main" id="{6D8867B5-6198-431B-B9E0-60CB6A42CFBC}"/>
              </a:ext>
            </a:extLst>
          </p:cNvPr>
          <p:cNvGrpSpPr>
            <a:grpSpLocks/>
          </p:cNvGrpSpPr>
          <p:nvPr/>
        </p:nvGrpSpPr>
        <p:grpSpPr bwMode="auto">
          <a:xfrm>
            <a:off x="1763713" y="1762125"/>
            <a:ext cx="5599112" cy="617538"/>
            <a:chOff x="576" y="672"/>
            <a:chExt cx="3527" cy="389"/>
          </a:xfrm>
        </p:grpSpPr>
        <p:graphicFrame>
          <p:nvGraphicFramePr>
            <p:cNvPr id="208906" name="Object 4">
              <a:extLst>
                <a:ext uri="{FF2B5EF4-FFF2-40B4-BE49-F238E27FC236}">
                  <a16:creationId xmlns:a16="http://schemas.microsoft.com/office/drawing/2014/main" id="{E9C7BBD9-C312-4DBE-A61B-AA3074C5058C}"/>
                </a:ext>
              </a:extLst>
            </p:cNvPr>
            <p:cNvGraphicFramePr>
              <a:graphicFrameLocks noChangeAspect="1"/>
            </p:cNvGraphicFramePr>
            <p:nvPr/>
          </p:nvGraphicFramePr>
          <p:xfrm>
            <a:off x="576" y="672"/>
            <a:ext cx="2521" cy="389"/>
          </p:xfrm>
          <a:graphic>
            <a:graphicData uri="http://schemas.openxmlformats.org/presentationml/2006/ole">
              <mc:AlternateContent xmlns:mc="http://schemas.openxmlformats.org/markup-compatibility/2006">
                <mc:Choice xmlns:v="urn:schemas-microsoft-com:vml" Requires="v">
                  <p:oleObj spid="_x0000_s208976" name="Equation" r:id="rId4" imgW="1441393" imgH="196759" progId="Equation.DSMT4">
                    <p:embed/>
                  </p:oleObj>
                </mc:Choice>
                <mc:Fallback>
                  <p:oleObj name="Equation" r:id="rId4" imgW="1441393" imgH="196759"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672"/>
                          <a:ext cx="2521" cy="389"/>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907" name="Rectangle 5">
              <a:extLst>
                <a:ext uri="{FF2B5EF4-FFF2-40B4-BE49-F238E27FC236}">
                  <a16:creationId xmlns:a16="http://schemas.microsoft.com/office/drawing/2014/main" id="{4D7457D8-A995-4548-A85E-D082D37CECA5}"/>
                </a:ext>
              </a:extLst>
            </p:cNvPr>
            <p:cNvSpPr>
              <a:spLocks noChangeArrowheads="1"/>
            </p:cNvSpPr>
            <p:nvPr/>
          </p:nvSpPr>
          <p:spPr bwMode="auto">
            <a:xfrm>
              <a:off x="3216" y="672"/>
              <a:ext cx="8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solidFill>
                    <a:srgbClr val="FFFF66"/>
                  </a:solidFill>
                  <a:latin typeface="Times New Roman" panose="02020603050405020304" pitchFamily="18" charset="0"/>
                </a:rPr>
                <a:t>热一律</a:t>
              </a:r>
            </a:p>
          </p:txBody>
        </p:sp>
      </p:grpSp>
      <p:grpSp>
        <p:nvGrpSpPr>
          <p:cNvPr id="3" name="Group 6">
            <a:extLst>
              <a:ext uri="{FF2B5EF4-FFF2-40B4-BE49-F238E27FC236}">
                <a16:creationId xmlns:a16="http://schemas.microsoft.com/office/drawing/2014/main" id="{0F9C5604-8251-45E6-B041-BC4D362321E2}"/>
              </a:ext>
            </a:extLst>
          </p:cNvPr>
          <p:cNvGrpSpPr>
            <a:grpSpLocks/>
          </p:cNvGrpSpPr>
          <p:nvPr/>
        </p:nvGrpSpPr>
        <p:grpSpPr bwMode="auto">
          <a:xfrm>
            <a:off x="1835150" y="2552700"/>
            <a:ext cx="5599113" cy="655638"/>
            <a:chOff x="576" y="1152"/>
            <a:chExt cx="3527" cy="413"/>
          </a:xfrm>
        </p:grpSpPr>
        <p:sp>
          <p:nvSpPr>
            <p:cNvPr id="208904" name="Rectangle 7">
              <a:extLst>
                <a:ext uri="{FF2B5EF4-FFF2-40B4-BE49-F238E27FC236}">
                  <a16:creationId xmlns:a16="http://schemas.microsoft.com/office/drawing/2014/main" id="{370C7E72-98AE-440C-BBB3-CCF61C3F8B9F}"/>
                </a:ext>
              </a:extLst>
            </p:cNvPr>
            <p:cNvSpPr>
              <a:spLocks noChangeArrowheads="1"/>
            </p:cNvSpPr>
            <p:nvPr/>
          </p:nvSpPr>
          <p:spPr bwMode="auto">
            <a:xfrm>
              <a:off x="3216" y="1200"/>
              <a:ext cx="8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solidFill>
                    <a:srgbClr val="FFFF66"/>
                  </a:solidFill>
                  <a:latin typeface="Times New Roman" panose="02020603050405020304" pitchFamily="18" charset="0"/>
                </a:rPr>
                <a:t>热二律</a:t>
              </a:r>
            </a:p>
          </p:txBody>
        </p:sp>
        <p:graphicFrame>
          <p:nvGraphicFramePr>
            <p:cNvPr id="208905" name="Object 8">
              <a:extLst>
                <a:ext uri="{FF2B5EF4-FFF2-40B4-BE49-F238E27FC236}">
                  <a16:creationId xmlns:a16="http://schemas.microsoft.com/office/drawing/2014/main" id="{097CC13B-DB78-4074-B504-C58A6F9428B1}"/>
                </a:ext>
              </a:extLst>
            </p:cNvPr>
            <p:cNvGraphicFramePr>
              <a:graphicFrameLocks noChangeAspect="1"/>
            </p:cNvGraphicFramePr>
            <p:nvPr/>
          </p:nvGraphicFramePr>
          <p:xfrm>
            <a:off x="576" y="1152"/>
            <a:ext cx="1805" cy="411"/>
          </p:xfrm>
          <a:graphic>
            <a:graphicData uri="http://schemas.openxmlformats.org/presentationml/2006/ole">
              <mc:AlternateContent xmlns:mc="http://schemas.openxmlformats.org/markup-compatibility/2006">
                <mc:Choice xmlns:v="urn:schemas-microsoft-com:vml" Requires="v">
                  <p:oleObj spid="_x0000_s208977" name="Equation" r:id="rId6" imgW="1022331" imgH="209414" progId="Equation.DSMT4">
                    <p:embed/>
                  </p:oleObj>
                </mc:Choice>
                <mc:Fallback>
                  <p:oleObj name="Equation" r:id="rId6" imgW="1022331" imgH="209414"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 y="1152"/>
                          <a:ext cx="1805" cy="411"/>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38633" name="AutoShape 9">
            <a:extLst>
              <a:ext uri="{FF2B5EF4-FFF2-40B4-BE49-F238E27FC236}">
                <a16:creationId xmlns:a16="http://schemas.microsoft.com/office/drawing/2014/main" id="{8BA91841-13F4-41CB-8F5B-2422C6232361}"/>
              </a:ext>
            </a:extLst>
          </p:cNvPr>
          <p:cNvSpPr>
            <a:spLocks/>
          </p:cNvSpPr>
          <p:nvPr/>
        </p:nvSpPr>
        <p:spPr bwMode="auto">
          <a:xfrm>
            <a:off x="1258888" y="1905000"/>
            <a:ext cx="152400" cy="1066800"/>
          </a:xfrm>
          <a:prstGeom prst="leftBrace">
            <a:avLst>
              <a:gd name="adj1" fmla="val 58333"/>
              <a:gd name="adj2" fmla="val 50000"/>
            </a:avLst>
          </a:prstGeom>
          <a:noFill/>
          <a:ln w="38100" cap="sq">
            <a:solidFill>
              <a:srgbClr val="00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aphicFrame>
        <p:nvGraphicFramePr>
          <p:cNvPr id="538634" name="Object 10">
            <a:extLst>
              <a:ext uri="{FF2B5EF4-FFF2-40B4-BE49-F238E27FC236}">
                <a16:creationId xmlns:a16="http://schemas.microsoft.com/office/drawing/2014/main" id="{ED951FB9-2758-4C6F-A217-8779B9730BBF}"/>
              </a:ext>
            </a:extLst>
          </p:cNvPr>
          <p:cNvGraphicFramePr>
            <a:graphicFrameLocks noChangeAspect="1"/>
          </p:cNvGraphicFramePr>
          <p:nvPr/>
        </p:nvGraphicFramePr>
        <p:xfrm>
          <a:off x="1703388" y="3621088"/>
          <a:ext cx="2652712" cy="615950"/>
        </p:xfrm>
        <a:graphic>
          <a:graphicData uri="http://schemas.openxmlformats.org/presentationml/2006/ole">
            <mc:AlternateContent xmlns:mc="http://schemas.openxmlformats.org/markup-compatibility/2006">
              <mc:Choice xmlns:v="urn:schemas-microsoft-com:vml" Requires="v">
                <p:oleObj spid="_x0000_s208978" name="Equation" r:id="rId8" imgW="945952" imgH="196759" progId="Equation.DSMT4">
                  <p:embed/>
                </p:oleObj>
              </mc:Choice>
              <mc:Fallback>
                <p:oleObj name="Equation" r:id="rId8" imgW="945952" imgH="196759"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388" y="3621088"/>
                        <a:ext cx="2652712" cy="615950"/>
                      </a:xfrm>
                      <a:prstGeom prst="rect">
                        <a:avLst/>
                      </a:prstGeom>
                      <a:solidFill>
                        <a:srgbClr val="CCFFFF"/>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8635" name="Object 11">
            <a:extLst>
              <a:ext uri="{FF2B5EF4-FFF2-40B4-BE49-F238E27FC236}">
                <a16:creationId xmlns:a16="http://schemas.microsoft.com/office/drawing/2014/main" id="{276E81CB-70C7-487F-B68C-D3D6775C0F77}"/>
              </a:ext>
            </a:extLst>
          </p:cNvPr>
          <p:cNvGraphicFramePr>
            <a:graphicFrameLocks noChangeAspect="1"/>
          </p:cNvGraphicFramePr>
          <p:nvPr/>
        </p:nvGraphicFramePr>
        <p:xfrm>
          <a:off x="1689100" y="4389438"/>
          <a:ext cx="2147888" cy="479425"/>
        </p:xfrm>
        <a:graphic>
          <a:graphicData uri="http://schemas.openxmlformats.org/presentationml/2006/ole">
            <mc:AlternateContent xmlns:mc="http://schemas.openxmlformats.org/markup-compatibility/2006">
              <mc:Choice xmlns:v="urn:schemas-microsoft-com:vml" Requires="v">
                <p:oleObj spid="_x0000_s208979" name="Equation" r:id="rId10" imgW="755618" imgH="146141" progId="Equation.DSMT4">
                  <p:embed/>
                </p:oleObj>
              </mc:Choice>
              <mc:Fallback>
                <p:oleObj name="Equation" r:id="rId10" imgW="755618" imgH="146141"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89100" y="4389438"/>
                        <a:ext cx="2147888" cy="479425"/>
                      </a:xfrm>
                      <a:prstGeom prst="rect">
                        <a:avLst/>
                      </a:prstGeom>
                      <a:solidFill>
                        <a:srgbClr val="99FFCC"/>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8633"/>
                                        </p:tgtEl>
                                        <p:attrNameLst>
                                          <p:attrName>style.visibility</p:attrName>
                                        </p:attrNameLst>
                                      </p:cBhvr>
                                      <p:to>
                                        <p:strVal val="visible"/>
                                      </p:to>
                                    </p:set>
                                    <p:anim calcmode="lin" valueType="num">
                                      <p:cBhvr additive="base">
                                        <p:cTn id="7" dur="500" fill="hold"/>
                                        <p:tgtEl>
                                          <p:spTgt spid="538633"/>
                                        </p:tgtEl>
                                        <p:attrNameLst>
                                          <p:attrName>ppt_x</p:attrName>
                                        </p:attrNameLst>
                                      </p:cBhvr>
                                      <p:tavLst>
                                        <p:tav tm="0">
                                          <p:val>
                                            <p:strVal val="0-#ppt_w/2"/>
                                          </p:val>
                                        </p:tav>
                                        <p:tav tm="100000">
                                          <p:val>
                                            <p:strVal val="#ppt_x"/>
                                          </p:val>
                                        </p:tav>
                                      </p:tavLst>
                                    </p:anim>
                                    <p:anim calcmode="lin" valueType="num">
                                      <p:cBhvr additive="base">
                                        <p:cTn id="8" dur="500" fill="hold"/>
                                        <p:tgtEl>
                                          <p:spTgt spid="5386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38634"/>
                                        </p:tgtEl>
                                        <p:attrNameLst>
                                          <p:attrName>style.visibility</p:attrName>
                                        </p:attrNameLst>
                                      </p:cBhvr>
                                      <p:to>
                                        <p:strVal val="visible"/>
                                      </p:to>
                                    </p:set>
                                    <p:anim calcmode="lin" valueType="num">
                                      <p:cBhvr additive="base">
                                        <p:cTn id="25" dur="500" fill="hold"/>
                                        <p:tgtEl>
                                          <p:spTgt spid="538634"/>
                                        </p:tgtEl>
                                        <p:attrNameLst>
                                          <p:attrName>ppt_x</p:attrName>
                                        </p:attrNameLst>
                                      </p:cBhvr>
                                      <p:tavLst>
                                        <p:tav tm="0">
                                          <p:val>
                                            <p:strVal val="0-#ppt_w/2"/>
                                          </p:val>
                                        </p:tav>
                                        <p:tav tm="100000">
                                          <p:val>
                                            <p:strVal val="#ppt_x"/>
                                          </p:val>
                                        </p:tav>
                                      </p:tavLst>
                                    </p:anim>
                                    <p:anim calcmode="lin" valueType="num">
                                      <p:cBhvr additive="base">
                                        <p:cTn id="26" dur="500" fill="hold"/>
                                        <p:tgtEl>
                                          <p:spTgt spid="538634"/>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
                            </p:stCondLst>
                            <p:childTnLst>
                              <p:par>
                                <p:cTn id="28" presetID="2" presetClass="entr" presetSubtype="8" fill="hold" nodeType="afterEffect">
                                  <p:stCondLst>
                                    <p:cond delay="0"/>
                                  </p:stCondLst>
                                  <p:childTnLst>
                                    <p:set>
                                      <p:cBhvr>
                                        <p:cTn id="29" dur="1" fill="hold">
                                          <p:stCondLst>
                                            <p:cond delay="0"/>
                                          </p:stCondLst>
                                        </p:cTn>
                                        <p:tgtEl>
                                          <p:spTgt spid="538635"/>
                                        </p:tgtEl>
                                        <p:attrNameLst>
                                          <p:attrName>style.visibility</p:attrName>
                                        </p:attrNameLst>
                                      </p:cBhvr>
                                      <p:to>
                                        <p:strVal val="visible"/>
                                      </p:to>
                                    </p:set>
                                    <p:anim calcmode="lin" valueType="num">
                                      <p:cBhvr additive="base">
                                        <p:cTn id="30" dur="500" fill="hold"/>
                                        <p:tgtEl>
                                          <p:spTgt spid="538635"/>
                                        </p:tgtEl>
                                        <p:attrNameLst>
                                          <p:attrName>ppt_x</p:attrName>
                                        </p:attrNameLst>
                                      </p:cBhvr>
                                      <p:tavLst>
                                        <p:tav tm="0">
                                          <p:val>
                                            <p:strVal val="0-#ppt_w/2"/>
                                          </p:val>
                                        </p:tav>
                                        <p:tav tm="100000">
                                          <p:val>
                                            <p:strVal val="#ppt_x"/>
                                          </p:val>
                                        </p:tav>
                                      </p:tavLst>
                                    </p:anim>
                                    <p:anim calcmode="lin" valueType="num">
                                      <p:cBhvr additive="base">
                                        <p:cTn id="31" dur="500" fill="hold"/>
                                        <p:tgtEl>
                                          <p:spTgt spid="5386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a:extLst>
              <a:ext uri="{FF2B5EF4-FFF2-40B4-BE49-F238E27FC236}">
                <a16:creationId xmlns:a16="http://schemas.microsoft.com/office/drawing/2014/main" id="{B993ED46-5B35-4DAB-85C6-D5AE24CCFF3E}"/>
              </a:ext>
            </a:extLst>
          </p:cNvPr>
          <p:cNvSpPr txBox="1">
            <a:spLocks noChangeArrowheads="1"/>
          </p:cNvSpPr>
          <p:nvPr/>
        </p:nvSpPr>
        <p:spPr bwMode="auto">
          <a:xfrm>
            <a:off x="457200" y="1295400"/>
            <a:ext cx="84582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Tx/>
              <a:buNone/>
            </a:pPr>
            <a:r>
              <a:rPr lang="zh-CN" altLang="en-GB" sz="3600">
                <a:latin typeface="Times New Roman" panose="02020603050405020304" pitchFamily="18" charset="0"/>
              </a:rPr>
              <a:t>     </a:t>
            </a:r>
            <a:r>
              <a:rPr lang="en-GB" altLang="zh-CN" sz="4000">
                <a:latin typeface="Times New Roman" panose="02020603050405020304" pitchFamily="18" charset="0"/>
              </a:rPr>
              <a:t>The </a:t>
            </a:r>
            <a:r>
              <a:rPr lang="en-GB" altLang="zh-CN" sz="4000">
                <a:solidFill>
                  <a:schemeClr val="tx2"/>
                </a:solidFill>
                <a:latin typeface="Times New Roman" panose="02020603050405020304" pitchFamily="18" charset="0"/>
              </a:rPr>
              <a:t>quantity</a:t>
            </a:r>
            <a:r>
              <a:rPr lang="en-GB" altLang="zh-CN" sz="4000">
                <a:latin typeface="Times New Roman" panose="02020603050405020304" pitchFamily="18" charset="0"/>
              </a:rPr>
              <a:t> of energy is always preserved during an actual process </a:t>
            </a:r>
            <a:r>
              <a:rPr lang="en-GB" altLang="zh-CN" sz="4000">
                <a:solidFill>
                  <a:srgbClr val="00FF00"/>
                </a:solidFill>
                <a:latin typeface="Times New Roman" panose="02020603050405020304" pitchFamily="18" charset="0"/>
              </a:rPr>
              <a:t>(the first law)</a:t>
            </a:r>
            <a:r>
              <a:rPr lang="en-GB" altLang="zh-CN" sz="4000">
                <a:latin typeface="Times New Roman" panose="02020603050405020304" pitchFamily="18" charset="0"/>
              </a:rPr>
              <a:t>, but the </a:t>
            </a:r>
            <a:r>
              <a:rPr lang="en-GB" altLang="zh-CN" sz="4000">
                <a:solidFill>
                  <a:schemeClr val="tx2"/>
                </a:solidFill>
                <a:latin typeface="Times New Roman" panose="02020603050405020304" pitchFamily="18" charset="0"/>
              </a:rPr>
              <a:t>quality</a:t>
            </a:r>
            <a:r>
              <a:rPr lang="en-GB" altLang="zh-CN" sz="4000">
                <a:latin typeface="Times New Roman" panose="02020603050405020304" pitchFamily="18" charset="0"/>
              </a:rPr>
              <a:t> is bound to decrease </a:t>
            </a:r>
            <a:r>
              <a:rPr lang="en-GB" altLang="zh-CN" sz="4000">
                <a:solidFill>
                  <a:srgbClr val="00FF00"/>
                </a:solidFill>
                <a:latin typeface="Times New Roman" panose="02020603050405020304" pitchFamily="18" charset="0"/>
              </a:rPr>
              <a:t>(the second law)</a:t>
            </a:r>
            <a:r>
              <a:rPr lang="en-GB" altLang="zh-CN" sz="4000">
                <a:latin typeface="Times New Roman" panose="02020603050405020304" pitchFamily="18" charset="0"/>
              </a:rPr>
              <a:t>. This decrease in </a:t>
            </a:r>
            <a:r>
              <a:rPr lang="en-GB" altLang="zh-CN" sz="4000">
                <a:solidFill>
                  <a:schemeClr val="tx2"/>
                </a:solidFill>
                <a:latin typeface="Times New Roman" panose="02020603050405020304" pitchFamily="18" charset="0"/>
              </a:rPr>
              <a:t>quality</a:t>
            </a:r>
            <a:r>
              <a:rPr lang="en-GB" altLang="zh-CN" sz="4000">
                <a:latin typeface="Times New Roman" panose="02020603050405020304" pitchFamily="18" charset="0"/>
              </a:rPr>
              <a:t> is always accompanied by an increase in </a:t>
            </a:r>
            <a:r>
              <a:rPr lang="en-GB" altLang="zh-CN" sz="4000">
                <a:solidFill>
                  <a:schemeClr val="tx2"/>
                </a:solidFill>
                <a:latin typeface="Times New Roman" panose="02020603050405020304" pitchFamily="18" charset="0"/>
              </a:rPr>
              <a:t>entropy</a:t>
            </a:r>
            <a:r>
              <a:rPr lang="en-GB" altLang="zh-CN" sz="4000">
                <a:latin typeface="Times New Roman" panose="02020603050405020304" pitchFamily="18" charset="0"/>
              </a:rPr>
              <a:t>.</a:t>
            </a:r>
            <a:endParaRPr lang="en-US" altLang="zh-CN" sz="4000">
              <a:latin typeface="Times New Roman" panose="02020603050405020304" pitchFamily="18" charset="0"/>
            </a:endParaRPr>
          </a:p>
        </p:txBody>
      </p:sp>
      <p:sp>
        <p:nvSpPr>
          <p:cNvPr id="210947" name="Rectangle 3">
            <a:extLst>
              <a:ext uri="{FF2B5EF4-FFF2-40B4-BE49-F238E27FC236}">
                <a16:creationId xmlns:a16="http://schemas.microsoft.com/office/drawing/2014/main" id="{D716CA67-38FF-4537-9610-4F1CE77B9CB3}"/>
              </a:ext>
            </a:extLst>
          </p:cNvPr>
          <p:cNvSpPr>
            <a:spLocks noGrp="1" noChangeArrowheads="1"/>
          </p:cNvSpPr>
          <p:nvPr>
            <p:ph type="title"/>
          </p:nvPr>
        </p:nvSpPr>
        <p:spPr>
          <a:xfrm>
            <a:off x="685800" y="198438"/>
            <a:ext cx="7772400" cy="823912"/>
          </a:xfrm>
          <a:noFill/>
        </p:spPr>
        <p:txBody>
          <a:bodyPr/>
          <a:lstStyle/>
          <a:p>
            <a:pPr eaLnBrk="1" hangingPunct="1"/>
            <a:r>
              <a:rPr kumimoji="1" lang="en-US" altLang="zh-CN" sz="4800" b="1">
                <a:latin typeface="Times New Roman" panose="02020603050405020304" pitchFamily="18" charset="0"/>
              </a:rPr>
              <a:t>Quality  and Quantity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1546F90-348C-4B3E-8BBC-D45994CD6AB6}"/>
              </a:ext>
            </a:extLst>
          </p:cNvPr>
          <p:cNvSpPr>
            <a:spLocks noGrp="1" noChangeArrowheads="1"/>
          </p:cNvSpPr>
          <p:nvPr>
            <p:ph type="title"/>
          </p:nvPr>
        </p:nvSpPr>
        <p:spPr>
          <a:xfrm>
            <a:off x="762000" y="228600"/>
            <a:ext cx="7772400" cy="823913"/>
          </a:xfrm>
        </p:spPr>
        <p:txBody>
          <a:bodyPr/>
          <a:lstStyle/>
          <a:p>
            <a:pPr eaLnBrk="1" hangingPunct="1"/>
            <a:r>
              <a:rPr kumimoji="1" lang="zh-CN" altLang="en-US" sz="4800" b="1" dirty="0">
                <a:solidFill>
                  <a:srgbClr val="FFCC00"/>
                </a:solidFill>
                <a:latin typeface="楷体_GB2312" pitchFamily="49" charset="-122"/>
                <a:ea typeface="楷体_GB2312" pitchFamily="49" charset="-122"/>
              </a:rPr>
              <a:t>绝热节流</a:t>
            </a:r>
          </a:p>
        </p:txBody>
      </p:sp>
      <p:sp>
        <p:nvSpPr>
          <p:cNvPr id="5" name="Text Box 8">
            <a:extLst>
              <a:ext uri="{FF2B5EF4-FFF2-40B4-BE49-F238E27FC236}">
                <a16:creationId xmlns:a16="http://schemas.microsoft.com/office/drawing/2014/main" id="{1CBC1132-93E2-48DF-8361-B873E68DCBC8}"/>
              </a:ext>
            </a:extLst>
          </p:cNvPr>
          <p:cNvSpPr txBox="1">
            <a:spLocks noChangeArrowheads="1"/>
          </p:cNvSpPr>
          <p:nvPr/>
        </p:nvSpPr>
        <p:spPr bwMode="auto">
          <a:xfrm>
            <a:off x="457200" y="5791200"/>
            <a:ext cx="868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algn="l" eaLnBrk="1" hangingPunct="1">
              <a:spcBef>
                <a:spcPct val="50000"/>
              </a:spcBef>
            </a:pPr>
            <a:r>
              <a:rPr lang="zh-CN" altLang="en-US" sz="3200">
                <a:solidFill>
                  <a:schemeClr val="tx1"/>
                </a:solidFill>
                <a:ea typeface="宋体" panose="02010600030101010101" pitchFamily="2" charset="-122"/>
              </a:rPr>
              <a:t>绝热节流过程，前后</a:t>
            </a:r>
            <a:r>
              <a:rPr lang="en-US" altLang="zh-CN" sz="3600" i="1">
                <a:solidFill>
                  <a:srgbClr val="00FF00"/>
                </a:solidFill>
                <a:ea typeface="宋体" panose="02010600030101010101" pitchFamily="2" charset="-122"/>
              </a:rPr>
              <a:t>h</a:t>
            </a:r>
            <a:r>
              <a:rPr lang="zh-CN" altLang="zh-CN" sz="3200">
                <a:solidFill>
                  <a:schemeClr val="tx1"/>
                </a:solidFill>
                <a:ea typeface="宋体" panose="02010600030101010101" pitchFamily="2" charset="-122"/>
              </a:rPr>
              <a:t>不变</a:t>
            </a:r>
            <a:r>
              <a:rPr lang="zh-CN" altLang="zh-CN" sz="3600">
                <a:solidFill>
                  <a:schemeClr val="tx1"/>
                </a:solidFill>
                <a:ea typeface="宋体" panose="02010600030101010101" pitchFamily="2" charset="-122"/>
              </a:rPr>
              <a:t>，但</a:t>
            </a:r>
            <a:r>
              <a:rPr lang="en-US" altLang="zh-CN" sz="3600" i="1">
                <a:solidFill>
                  <a:srgbClr val="00FF00"/>
                </a:solidFill>
                <a:ea typeface="宋体" panose="02010600030101010101" pitchFamily="2" charset="-122"/>
              </a:rPr>
              <a:t>h</a:t>
            </a:r>
            <a:r>
              <a:rPr lang="zh-CN" altLang="en-US" sz="3200">
                <a:solidFill>
                  <a:schemeClr val="tx1"/>
                </a:solidFill>
                <a:ea typeface="宋体" panose="02010600030101010101" pitchFamily="2" charset="-122"/>
              </a:rPr>
              <a:t>不是处处相等</a:t>
            </a:r>
            <a:endParaRPr lang="zh-CN" altLang="en-US" sz="2800">
              <a:solidFill>
                <a:schemeClr val="tx1"/>
              </a:solidFill>
              <a:ea typeface="宋体" panose="02010600030101010101" pitchFamily="2" charset="-122"/>
            </a:endParaRPr>
          </a:p>
        </p:txBody>
      </p:sp>
      <p:sp>
        <p:nvSpPr>
          <p:cNvPr id="6" name="Text Box 9">
            <a:extLst>
              <a:ext uri="{FF2B5EF4-FFF2-40B4-BE49-F238E27FC236}">
                <a16:creationId xmlns:a16="http://schemas.microsoft.com/office/drawing/2014/main" id="{8D0A16AE-A296-4E44-9046-5C10C3A32CE6}"/>
              </a:ext>
            </a:extLst>
          </p:cNvPr>
          <p:cNvSpPr txBox="1">
            <a:spLocks noChangeArrowheads="1"/>
          </p:cNvSpPr>
          <p:nvPr/>
        </p:nvSpPr>
        <p:spPr bwMode="auto">
          <a:xfrm>
            <a:off x="824839" y="2723100"/>
            <a:ext cx="914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algn="l" eaLnBrk="1" hangingPunct="1">
              <a:spcBef>
                <a:spcPct val="50000"/>
              </a:spcBef>
            </a:pPr>
            <a:r>
              <a:rPr lang="en-US" altLang="zh-CN" sz="4000" b="0" i="1" dirty="0">
                <a:solidFill>
                  <a:srgbClr val="00FF00"/>
                </a:solidFill>
                <a:ea typeface="宋体" panose="02010600030101010101" pitchFamily="2" charset="-122"/>
              </a:rPr>
              <a:t>h</a:t>
            </a:r>
            <a:r>
              <a:rPr lang="en-US" altLang="zh-CN" sz="4000" b="0" baseline="-25000" dirty="0">
                <a:solidFill>
                  <a:srgbClr val="00FF00"/>
                </a:solidFill>
                <a:ea typeface="宋体" panose="02010600030101010101" pitchFamily="2" charset="-122"/>
              </a:rPr>
              <a:t>1</a:t>
            </a:r>
            <a:endParaRPr lang="en-US" altLang="zh-CN" sz="2800" b="0" dirty="0">
              <a:solidFill>
                <a:srgbClr val="00FF00"/>
              </a:solidFill>
              <a:ea typeface="宋体" panose="02010600030101010101" pitchFamily="2" charset="-122"/>
            </a:endParaRPr>
          </a:p>
        </p:txBody>
      </p:sp>
      <p:sp>
        <p:nvSpPr>
          <p:cNvPr id="7" name="Text Box 10">
            <a:extLst>
              <a:ext uri="{FF2B5EF4-FFF2-40B4-BE49-F238E27FC236}">
                <a16:creationId xmlns:a16="http://schemas.microsoft.com/office/drawing/2014/main" id="{F3C294A1-25FD-4A75-A34B-45DC65FEDBD7}"/>
              </a:ext>
            </a:extLst>
          </p:cNvPr>
          <p:cNvSpPr txBox="1">
            <a:spLocks noChangeArrowheads="1"/>
          </p:cNvSpPr>
          <p:nvPr/>
        </p:nvSpPr>
        <p:spPr bwMode="auto">
          <a:xfrm>
            <a:off x="3491839" y="272310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algn="l" eaLnBrk="1" hangingPunct="1">
              <a:spcBef>
                <a:spcPct val="50000"/>
              </a:spcBef>
            </a:pPr>
            <a:r>
              <a:rPr lang="en-US" altLang="zh-CN" sz="4000" b="0" i="1">
                <a:solidFill>
                  <a:srgbClr val="00FF00"/>
                </a:solidFill>
                <a:ea typeface="宋体" panose="02010600030101010101" pitchFamily="2" charset="-122"/>
              </a:rPr>
              <a:t>h</a:t>
            </a:r>
            <a:r>
              <a:rPr lang="en-US" altLang="zh-CN" sz="4000" b="0" baseline="-25000">
                <a:solidFill>
                  <a:srgbClr val="00FF00"/>
                </a:solidFill>
                <a:ea typeface="宋体" panose="02010600030101010101" pitchFamily="2" charset="-122"/>
              </a:rPr>
              <a:t>2</a:t>
            </a:r>
            <a:endParaRPr lang="en-US" altLang="zh-CN" sz="2800" b="0">
              <a:solidFill>
                <a:srgbClr val="00FF00"/>
              </a:solidFill>
              <a:ea typeface="宋体" panose="02010600030101010101" pitchFamily="2" charset="-122"/>
            </a:endParaRPr>
          </a:p>
        </p:txBody>
      </p:sp>
      <p:sp>
        <p:nvSpPr>
          <p:cNvPr id="8" name="Line 12">
            <a:extLst>
              <a:ext uri="{FF2B5EF4-FFF2-40B4-BE49-F238E27FC236}">
                <a16:creationId xmlns:a16="http://schemas.microsoft.com/office/drawing/2014/main" id="{01C83427-62D5-48E9-9E61-DF4F445B42FD}"/>
              </a:ext>
            </a:extLst>
          </p:cNvPr>
          <p:cNvSpPr>
            <a:spLocks noChangeShapeType="1"/>
          </p:cNvSpPr>
          <p:nvPr/>
        </p:nvSpPr>
        <p:spPr bwMode="auto">
          <a:xfrm>
            <a:off x="977239" y="3637500"/>
            <a:ext cx="28956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13">
            <a:extLst>
              <a:ext uri="{FF2B5EF4-FFF2-40B4-BE49-F238E27FC236}">
                <a16:creationId xmlns:a16="http://schemas.microsoft.com/office/drawing/2014/main" id="{78E4C23F-339C-49CD-9DAC-CD8FDE80D562}"/>
              </a:ext>
            </a:extLst>
          </p:cNvPr>
          <p:cNvSpPr>
            <a:spLocks noChangeShapeType="1"/>
          </p:cNvSpPr>
          <p:nvPr/>
        </p:nvSpPr>
        <p:spPr bwMode="auto">
          <a:xfrm>
            <a:off x="977239" y="5313900"/>
            <a:ext cx="28956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4">
            <a:extLst>
              <a:ext uri="{FF2B5EF4-FFF2-40B4-BE49-F238E27FC236}">
                <a16:creationId xmlns:a16="http://schemas.microsoft.com/office/drawing/2014/main" id="{0E1C3805-25F0-497C-A04B-11A272EF4C75}"/>
              </a:ext>
            </a:extLst>
          </p:cNvPr>
          <p:cNvSpPr>
            <a:spLocks noChangeShapeType="1"/>
          </p:cNvSpPr>
          <p:nvPr/>
        </p:nvSpPr>
        <p:spPr bwMode="auto">
          <a:xfrm flipV="1">
            <a:off x="2425039" y="2951700"/>
            <a:ext cx="0" cy="146050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5">
            <a:extLst>
              <a:ext uri="{FF2B5EF4-FFF2-40B4-BE49-F238E27FC236}">
                <a16:creationId xmlns:a16="http://schemas.microsoft.com/office/drawing/2014/main" id="{9EE77696-0E23-401A-ADDC-13E9ED72D290}"/>
              </a:ext>
            </a:extLst>
          </p:cNvPr>
          <p:cNvSpPr>
            <a:spLocks noChangeShapeType="1"/>
          </p:cNvSpPr>
          <p:nvPr/>
        </p:nvSpPr>
        <p:spPr bwMode="auto">
          <a:xfrm>
            <a:off x="2120239" y="2951700"/>
            <a:ext cx="609600" cy="0"/>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2" name="Freeform 16">
            <a:extLst>
              <a:ext uri="{FF2B5EF4-FFF2-40B4-BE49-F238E27FC236}">
                <a16:creationId xmlns:a16="http://schemas.microsoft.com/office/drawing/2014/main" id="{1B138C33-522F-475F-B949-B6651B76DED0}"/>
              </a:ext>
            </a:extLst>
          </p:cNvPr>
          <p:cNvSpPr>
            <a:spLocks/>
          </p:cNvSpPr>
          <p:nvPr/>
        </p:nvSpPr>
        <p:spPr bwMode="auto">
          <a:xfrm>
            <a:off x="1358239" y="4018500"/>
            <a:ext cx="1981200" cy="723900"/>
          </a:xfrm>
          <a:custGeom>
            <a:avLst/>
            <a:gdLst>
              <a:gd name="T0" fmla="*/ 0 w 1248"/>
              <a:gd name="T1" fmla="*/ 0 h 456"/>
              <a:gd name="T2" fmla="*/ 2147483647 w 1248"/>
              <a:gd name="T3" fmla="*/ 2147483647 h 456"/>
              <a:gd name="T4" fmla="*/ 2147483647 w 1248"/>
              <a:gd name="T5" fmla="*/ 2147483647 h 456"/>
              <a:gd name="T6" fmla="*/ 2147483647 w 1248"/>
              <a:gd name="T7" fmla="*/ 0 h 456"/>
              <a:gd name="T8" fmla="*/ 0 60000 65536"/>
              <a:gd name="T9" fmla="*/ 0 60000 65536"/>
              <a:gd name="T10" fmla="*/ 0 60000 65536"/>
              <a:gd name="T11" fmla="*/ 0 60000 65536"/>
              <a:gd name="T12" fmla="*/ 0 w 1248"/>
              <a:gd name="T13" fmla="*/ 0 h 456"/>
              <a:gd name="T14" fmla="*/ 1248 w 1248"/>
              <a:gd name="T15" fmla="*/ 456 h 456"/>
            </a:gdLst>
            <a:ahLst/>
            <a:cxnLst>
              <a:cxn ang="T8">
                <a:pos x="T0" y="T1"/>
              </a:cxn>
              <a:cxn ang="T9">
                <a:pos x="T2" y="T3"/>
              </a:cxn>
              <a:cxn ang="T10">
                <a:pos x="T4" y="T5"/>
              </a:cxn>
              <a:cxn ang="T11">
                <a:pos x="T6" y="T7"/>
              </a:cxn>
            </a:cxnLst>
            <a:rect l="T12" t="T13" r="T14" b="T15"/>
            <a:pathLst>
              <a:path w="1248" h="456">
                <a:moveTo>
                  <a:pt x="0" y="0"/>
                </a:moveTo>
                <a:cubicBezTo>
                  <a:pt x="12" y="36"/>
                  <a:pt x="24" y="72"/>
                  <a:pt x="144" y="144"/>
                </a:cubicBezTo>
                <a:cubicBezTo>
                  <a:pt x="264" y="216"/>
                  <a:pt x="536" y="456"/>
                  <a:pt x="720" y="432"/>
                </a:cubicBezTo>
                <a:cubicBezTo>
                  <a:pt x="904" y="408"/>
                  <a:pt x="1076" y="204"/>
                  <a:pt x="1248" y="0"/>
                </a:cubicBezTo>
              </a:path>
            </a:pathLst>
          </a:custGeom>
          <a:noFill/>
          <a:ln w="1905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3" name="Freeform 17">
            <a:extLst>
              <a:ext uri="{FF2B5EF4-FFF2-40B4-BE49-F238E27FC236}">
                <a16:creationId xmlns:a16="http://schemas.microsoft.com/office/drawing/2014/main" id="{EA6EA253-AF31-4A5D-B81C-CC669FCB1AD4}"/>
              </a:ext>
            </a:extLst>
          </p:cNvPr>
          <p:cNvSpPr>
            <a:spLocks/>
          </p:cNvSpPr>
          <p:nvPr/>
        </p:nvSpPr>
        <p:spPr bwMode="auto">
          <a:xfrm>
            <a:off x="1282039" y="4399500"/>
            <a:ext cx="2209800" cy="762000"/>
          </a:xfrm>
          <a:custGeom>
            <a:avLst/>
            <a:gdLst>
              <a:gd name="T0" fmla="*/ 0 w 1392"/>
              <a:gd name="T1" fmla="*/ 2147483647 h 480"/>
              <a:gd name="T2" fmla="*/ 2147483647 w 1392"/>
              <a:gd name="T3" fmla="*/ 2147483647 h 480"/>
              <a:gd name="T4" fmla="*/ 2147483647 w 1392"/>
              <a:gd name="T5" fmla="*/ 2147483647 h 480"/>
              <a:gd name="T6" fmla="*/ 2147483647 w 1392"/>
              <a:gd name="T7" fmla="*/ 0 h 480"/>
              <a:gd name="T8" fmla="*/ 0 60000 65536"/>
              <a:gd name="T9" fmla="*/ 0 60000 65536"/>
              <a:gd name="T10" fmla="*/ 0 60000 65536"/>
              <a:gd name="T11" fmla="*/ 0 60000 65536"/>
              <a:gd name="T12" fmla="*/ 0 w 1392"/>
              <a:gd name="T13" fmla="*/ 0 h 480"/>
              <a:gd name="T14" fmla="*/ 1392 w 1392"/>
              <a:gd name="T15" fmla="*/ 480 h 480"/>
            </a:gdLst>
            <a:ahLst/>
            <a:cxnLst>
              <a:cxn ang="T8">
                <a:pos x="T0" y="T1"/>
              </a:cxn>
              <a:cxn ang="T9">
                <a:pos x="T2" y="T3"/>
              </a:cxn>
              <a:cxn ang="T10">
                <a:pos x="T4" y="T5"/>
              </a:cxn>
              <a:cxn ang="T11">
                <a:pos x="T6" y="T7"/>
              </a:cxn>
            </a:cxnLst>
            <a:rect l="T12" t="T13" r="T14" b="T15"/>
            <a:pathLst>
              <a:path w="1392" h="480">
                <a:moveTo>
                  <a:pt x="0" y="48"/>
                </a:moveTo>
                <a:cubicBezTo>
                  <a:pt x="220" y="216"/>
                  <a:pt x="440" y="384"/>
                  <a:pt x="624" y="432"/>
                </a:cubicBezTo>
                <a:cubicBezTo>
                  <a:pt x="808" y="480"/>
                  <a:pt x="976" y="408"/>
                  <a:pt x="1104" y="336"/>
                </a:cubicBezTo>
                <a:cubicBezTo>
                  <a:pt x="1232" y="264"/>
                  <a:pt x="1312" y="132"/>
                  <a:pt x="1392" y="0"/>
                </a:cubicBezTo>
              </a:path>
            </a:pathLst>
          </a:custGeom>
          <a:noFill/>
          <a:ln w="1905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4" name="Oval 18">
            <a:extLst>
              <a:ext uri="{FF2B5EF4-FFF2-40B4-BE49-F238E27FC236}">
                <a16:creationId xmlns:a16="http://schemas.microsoft.com/office/drawing/2014/main" id="{449E7047-8549-4CBF-9084-89BEE3C62404}"/>
              </a:ext>
            </a:extLst>
          </p:cNvPr>
          <p:cNvSpPr>
            <a:spLocks noChangeArrowheads="1"/>
          </p:cNvSpPr>
          <p:nvPr/>
        </p:nvSpPr>
        <p:spPr bwMode="auto">
          <a:xfrm>
            <a:off x="2882239" y="3789900"/>
            <a:ext cx="147638" cy="147638"/>
          </a:xfrm>
          <a:prstGeom prst="ellipse">
            <a:avLst/>
          </a:prstGeom>
          <a:noFill/>
          <a:ln w="1905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5" name="Oval 19">
            <a:extLst>
              <a:ext uri="{FF2B5EF4-FFF2-40B4-BE49-F238E27FC236}">
                <a16:creationId xmlns:a16="http://schemas.microsoft.com/office/drawing/2014/main" id="{D7C903B8-7B6B-4B83-8515-A5E33466CF3A}"/>
              </a:ext>
            </a:extLst>
          </p:cNvPr>
          <p:cNvSpPr>
            <a:spLocks noChangeAspect="1" noChangeArrowheads="1"/>
          </p:cNvSpPr>
          <p:nvPr/>
        </p:nvSpPr>
        <p:spPr bwMode="auto">
          <a:xfrm>
            <a:off x="2958439" y="4018500"/>
            <a:ext cx="150813" cy="150813"/>
          </a:xfrm>
          <a:prstGeom prst="ellipse">
            <a:avLst/>
          </a:prstGeom>
          <a:noFill/>
          <a:ln w="1905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6" name="Oval 20">
            <a:extLst>
              <a:ext uri="{FF2B5EF4-FFF2-40B4-BE49-F238E27FC236}">
                <a16:creationId xmlns:a16="http://schemas.microsoft.com/office/drawing/2014/main" id="{A7F89B77-2614-45BF-A104-396BD07AB345}"/>
              </a:ext>
            </a:extLst>
          </p:cNvPr>
          <p:cNvSpPr>
            <a:spLocks noChangeAspect="1" noChangeArrowheads="1"/>
          </p:cNvSpPr>
          <p:nvPr/>
        </p:nvSpPr>
        <p:spPr bwMode="auto">
          <a:xfrm>
            <a:off x="2729839" y="4094700"/>
            <a:ext cx="147638" cy="147638"/>
          </a:xfrm>
          <a:prstGeom prst="ellipse">
            <a:avLst/>
          </a:prstGeom>
          <a:noFill/>
          <a:ln w="1905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7" name="Oval 21">
            <a:extLst>
              <a:ext uri="{FF2B5EF4-FFF2-40B4-BE49-F238E27FC236}">
                <a16:creationId xmlns:a16="http://schemas.microsoft.com/office/drawing/2014/main" id="{A2923D70-46AB-45AD-A7B2-6FE6D1A7E31E}"/>
              </a:ext>
            </a:extLst>
          </p:cNvPr>
          <p:cNvSpPr>
            <a:spLocks noChangeAspect="1" noChangeArrowheads="1"/>
          </p:cNvSpPr>
          <p:nvPr/>
        </p:nvSpPr>
        <p:spPr bwMode="auto">
          <a:xfrm>
            <a:off x="2501239" y="4094700"/>
            <a:ext cx="147638" cy="147638"/>
          </a:xfrm>
          <a:prstGeom prst="ellipse">
            <a:avLst/>
          </a:prstGeom>
          <a:noFill/>
          <a:ln w="1905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8" name="Oval 22">
            <a:extLst>
              <a:ext uri="{FF2B5EF4-FFF2-40B4-BE49-F238E27FC236}">
                <a16:creationId xmlns:a16="http://schemas.microsoft.com/office/drawing/2014/main" id="{D5125549-28A9-4102-B509-ED51B5B48BCE}"/>
              </a:ext>
            </a:extLst>
          </p:cNvPr>
          <p:cNvSpPr>
            <a:spLocks noChangeAspect="1" noChangeArrowheads="1"/>
          </p:cNvSpPr>
          <p:nvPr/>
        </p:nvSpPr>
        <p:spPr bwMode="auto">
          <a:xfrm>
            <a:off x="2653639" y="3866100"/>
            <a:ext cx="147638" cy="147638"/>
          </a:xfrm>
          <a:prstGeom prst="ellipse">
            <a:avLst/>
          </a:prstGeom>
          <a:noFill/>
          <a:ln w="1905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9" name="Oval 23">
            <a:extLst>
              <a:ext uri="{FF2B5EF4-FFF2-40B4-BE49-F238E27FC236}">
                <a16:creationId xmlns:a16="http://schemas.microsoft.com/office/drawing/2014/main" id="{001D120A-7FB4-45C3-9A23-77D47530AB65}"/>
              </a:ext>
            </a:extLst>
          </p:cNvPr>
          <p:cNvSpPr>
            <a:spLocks noChangeAspect="1" noChangeArrowheads="1"/>
          </p:cNvSpPr>
          <p:nvPr/>
        </p:nvSpPr>
        <p:spPr bwMode="auto">
          <a:xfrm>
            <a:off x="2196439" y="3866100"/>
            <a:ext cx="147638" cy="147638"/>
          </a:xfrm>
          <a:prstGeom prst="ellipse">
            <a:avLst/>
          </a:prstGeom>
          <a:noFill/>
          <a:ln w="1905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0" name="Oval 24">
            <a:extLst>
              <a:ext uri="{FF2B5EF4-FFF2-40B4-BE49-F238E27FC236}">
                <a16:creationId xmlns:a16="http://schemas.microsoft.com/office/drawing/2014/main" id="{740F03F3-53FD-4F88-BDC2-7927D8887D6B}"/>
              </a:ext>
            </a:extLst>
          </p:cNvPr>
          <p:cNvSpPr>
            <a:spLocks noChangeAspect="1" noChangeArrowheads="1"/>
          </p:cNvSpPr>
          <p:nvPr/>
        </p:nvSpPr>
        <p:spPr bwMode="auto">
          <a:xfrm>
            <a:off x="2044039" y="4018500"/>
            <a:ext cx="147638" cy="147638"/>
          </a:xfrm>
          <a:prstGeom prst="ellipse">
            <a:avLst/>
          </a:prstGeom>
          <a:noFill/>
          <a:ln w="19050"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1" name="Line 25">
            <a:extLst>
              <a:ext uri="{FF2B5EF4-FFF2-40B4-BE49-F238E27FC236}">
                <a16:creationId xmlns:a16="http://schemas.microsoft.com/office/drawing/2014/main" id="{2B19CA81-5BF6-4923-A29D-0C956CC512A1}"/>
              </a:ext>
            </a:extLst>
          </p:cNvPr>
          <p:cNvSpPr>
            <a:spLocks noChangeShapeType="1"/>
          </p:cNvSpPr>
          <p:nvPr/>
        </p:nvSpPr>
        <p:spPr bwMode="auto">
          <a:xfrm>
            <a:off x="1129639" y="3629563"/>
            <a:ext cx="0" cy="1684337"/>
          </a:xfrm>
          <a:prstGeom prst="line">
            <a:avLst/>
          </a:prstGeom>
          <a:noFill/>
          <a:ln w="38100">
            <a:solidFill>
              <a:srgbClr val="00FF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6">
            <a:extLst>
              <a:ext uri="{FF2B5EF4-FFF2-40B4-BE49-F238E27FC236}">
                <a16:creationId xmlns:a16="http://schemas.microsoft.com/office/drawing/2014/main" id="{9E32B84D-37EA-44D0-A63B-CF238CCF343D}"/>
              </a:ext>
            </a:extLst>
          </p:cNvPr>
          <p:cNvSpPr>
            <a:spLocks noChangeShapeType="1"/>
          </p:cNvSpPr>
          <p:nvPr/>
        </p:nvSpPr>
        <p:spPr bwMode="auto">
          <a:xfrm>
            <a:off x="3796639" y="3629563"/>
            <a:ext cx="0" cy="1684337"/>
          </a:xfrm>
          <a:prstGeom prst="line">
            <a:avLst/>
          </a:prstGeom>
          <a:noFill/>
          <a:ln w="38100">
            <a:solidFill>
              <a:srgbClr val="00FF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7">
            <a:extLst>
              <a:ext uri="{FF2B5EF4-FFF2-40B4-BE49-F238E27FC236}">
                <a16:creationId xmlns:a16="http://schemas.microsoft.com/office/drawing/2014/main" id="{01888C64-1D4B-41B6-9BA0-D99B612EC4BB}"/>
              </a:ext>
            </a:extLst>
          </p:cNvPr>
          <p:cNvSpPr>
            <a:spLocks noChangeShapeType="1"/>
          </p:cNvSpPr>
          <p:nvPr/>
        </p:nvSpPr>
        <p:spPr bwMode="auto">
          <a:xfrm flipV="1">
            <a:off x="1053439" y="34851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8">
            <a:extLst>
              <a:ext uri="{FF2B5EF4-FFF2-40B4-BE49-F238E27FC236}">
                <a16:creationId xmlns:a16="http://schemas.microsoft.com/office/drawing/2014/main" id="{62C13479-62C9-4D17-8DE0-10757559E07F}"/>
              </a:ext>
            </a:extLst>
          </p:cNvPr>
          <p:cNvSpPr>
            <a:spLocks noChangeShapeType="1"/>
          </p:cNvSpPr>
          <p:nvPr/>
        </p:nvSpPr>
        <p:spPr bwMode="auto">
          <a:xfrm flipV="1">
            <a:off x="1358239" y="34851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9">
            <a:extLst>
              <a:ext uri="{FF2B5EF4-FFF2-40B4-BE49-F238E27FC236}">
                <a16:creationId xmlns:a16="http://schemas.microsoft.com/office/drawing/2014/main" id="{9A92BF3A-1BD7-41F4-8D38-F21E6FB07FBB}"/>
              </a:ext>
            </a:extLst>
          </p:cNvPr>
          <p:cNvSpPr>
            <a:spLocks noChangeShapeType="1"/>
          </p:cNvSpPr>
          <p:nvPr/>
        </p:nvSpPr>
        <p:spPr bwMode="auto">
          <a:xfrm flipV="1">
            <a:off x="1663039" y="34851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30">
            <a:extLst>
              <a:ext uri="{FF2B5EF4-FFF2-40B4-BE49-F238E27FC236}">
                <a16:creationId xmlns:a16="http://schemas.microsoft.com/office/drawing/2014/main" id="{A2F7FAF2-6DB5-430F-887B-3136E524DF46}"/>
              </a:ext>
            </a:extLst>
          </p:cNvPr>
          <p:cNvSpPr>
            <a:spLocks noChangeShapeType="1"/>
          </p:cNvSpPr>
          <p:nvPr/>
        </p:nvSpPr>
        <p:spPr bwMode="auto">
          <a:xfrm flipV="1">
            <a:off x="1967839" y="34851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31">
            <a:extLst>
              <a:ext uri="{FF2B5EF4-FFF2-40B4-BE49-F238E27FC236}">
                <a16:creationId xmlns:a16="http://schemas.microsoft.com/office/drawing/2014/main" id="{6E1E6D26-7AF1-45C1-948D-AB4DA41C9957}"/>
              </a:ext>
            </a:extLst>
          </p:cNvPr>
          <p:cNvSpPr>
            <a:spLocks noChangeShapeType="1"/>
          </p:cNvSpPr>
          <p:nvPr/>
        </p:nvSpPr>
        <p:spPr bwMode="auto">
          <a:xfrm flipV="1">
            <a:off x="2272639" y="34851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32">
            <a:extLst>
              <a:ext uri="{FF2B5EF4-FFF2-40B4-BE49-F238E27FC236}">
                <a16:creationId xmlns:a16="http://schemas.microsoft.com/office/drawing/2014/main" id="{FE9C3C5A-AFC4-414B-8538-6484A7C1FAA3}"/>
              </a:ext>
            </a:extLst>
          </p:cNvPr>
          <p:cNvSpPr>
            <a:spLocks noChangeShapeType="1"/>
          </p:cNvSpPr>
          <p:nvPr/>
        </p:nvSpPr>
        <p:spPr bwMode="auto">
          <a:xfrm flipV="1">
            <a:off x="2577439" y="34851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33">
            <a:extLst>
              <a:ext uri="{FF2B5EF4-FFF2-40B4-BE49-F238E27FC236}">
                <a16:creationId xmlns:a16="http://schemas.microsoft.com/office/drawing/2014/main" id="{5273388F-6F9D-4D29-B8BB-B4EC0225B6FD}"/>
              </a:ext>
            </a:extLst>
          </p:cNvPr>
          <p:cNvSpPr>
            <a:spLocks noChangeShapeType="1"/>
          </p:cNvSpPr>
          <p:nvPr/>
        </p:nvSpPr>
        <p:spPr bwMode="auto">
          <a:xfrm flipV="1">
            <a:off x="2882239" y="34851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34">
            <a:extLst>
              <a:ext uri="{FF2B5EF4-FFF2-40B4-BE49-F238E27FC236}">
                <a16:creationId xmlns:a16="http://schemas.microsoft.com/office/drawing/2014/main" id="{280A23FA-9AA7-4423-BB2B-0644226AF7CC}"/>
              </a:ext>
            </a:extLst>
          </p:cNvPr>
          <p:cNvSpPr>
            <a:spLocks noChangeShapeType="1"/>
          </p:cNvSpPr>
          <p:nvPr/>
        </p:nvSpPr>
        <p:spPr bwMode="auto">
          <a:xfrm flipV="1">
            <a:off x="3187039" y="34851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35">
            <a:extLst>
              <a:ext uri="{FF2B5EF4-FFF2-40B4-BE49-F238E27FC236}">
                <a16:creationId xmlns:a16="http://schemas.microsoft.com/office/drawing/2014/main" id="{CBC7FC57-CE30-4349-996C-BF3EF1BE1309}"/>
              </a:ext>
            </a:extLst>
          </p:cNvPr>
          <p:cNvSpPr>
            <a:spLocks noChangeShapeType="1"/>
          </p:cNvSpPr>
          <p:nvPr/>
        </p:nvSpPr>
        <p:spPr bwMode="auto">
          <a:xfrm flipV="1">
            <a:off x="3491839" y="34851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36">
            <a:extLst>
              <a:ext uri="{FF2B5EF4-FFF2-40B4-BE49-F238E27FC236}">
                <a16:creationId xmlns:a16="http://schemas.microsoft.com/office/drawing/2014/main" id="{F4247E44-FFEF-437B-856F-7DE8777A665E}"/>
              </a:ext>
            </a:extLst>
          </p:cNvPr>
          <p:cNvSpPr>
            <a:spLocks noChangeShapeType="1"/>
          </p:cNvSpPr>
          <p:nvPr/>
        </p:nvSpPr>
        <p:spPr bwMode="auto">
          <a:xfrm flipV="1">
            <a:off x="33394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7">
            <a:extLst>
              <a:ext uri="{FF2B5EF4-FFF2-40B4-BE49-F238E27FC236}">
                <a16:creationId xmlns:a16="http://schemas.microsoft.com/office/drawing/2014/main" id="{F1C60FD9-81C9-4588-8031-030089C541FB}"/>
              </a:ext>
            </a:extLst>
          </p:cNvPr>
          <p:cNvSpPr>
            <a:spLocks noChangeShapeType="1"/>
          </p:cNvSpPr>
          <p:nvPr/>
        </p:nvSpPr>
        <p:spPr bwMode="auto">
          <a:xfrm flipV="1">
            <a:off x="30346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8">
            <a:extLst>
              <a:ext uri="{FF2B5EF4-FFF2-40B4-BE49-F238E27FC236}">
                <a16:creationId xmlns:a16="http://schemas.microsoft.com/office/drawing/2014/main" id="{89972A5C-0CA6-4F4D-B949-61D07FD07522}"/>
              </a:ext>
            </a:extLst>
          </p:cNvPr>
          <p:cNvSpPr>
            <a:spLocks noChangeShapeType="1"/>
          </p:cNvSpPr>
          <p:nvPr/>
        </p:nvSpPr>
        <p:spPr bwMode="auto">
          <a:xfrm flipV="1">
            <a:off x="27298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9">
            <a:extLst>
              <a:ext uri="{FF2B5EF4-FFF2-40B4-BE49-F238E27FC236}">
                <a16:creationId xmlns:a16="http://schemas.microsoft.com/office/drawing/2014/main" id="{13273C9E-B409-45FB-B502-EF0C474C6E6E}"/>
              </a:ext>
            </a:extLst>
          </p:cNvPr>
          <p:cNvSpPr>
            <a:spLocks noChangeShapeType="1"/>
          </p:cNvSpPr>
          <p:nvPr/>
        </p:nvSpPr>
        <p:spPr bwMode="auto">
          <a:xfrm flipV="1">
            <a:off x="24250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40">
            <a:extLst>
              <a:ext uri="{FF2B5EF4-FFF2-40B4-BE49-F238E27FC236}">
                <a16:creationId xmlns:a16="http://schemas.microsoft.com/office/drawing/2014/main" id="{69183F89-343E-473D-8330-FD61CEB2FE4C}"/>
              </a:ext>
            </a:extLst>
          </p:cNvPr>
          <p:cNvSpPr>
            <a:spLocks noChangeShapeType="1"/>
          </p:cNvSpPr>
          <p:nvPr/>
        </p:nvSpPr>
        <p:spPr bwMode="auto">
          <a:xfrm flipV="1">
            <a:off x="21202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41">
            <a:extLst>
              <a:ext uri="{FF2B5EF4-FFF2-40B4-BE49-F238E27FC236}">
                <a16:creationId xmlns:a16="http://schemas.microsoft.com/office/drawing/2014/main" id="{527B9276-82FB-4D19-AF3D-3B7C0EEB77CA}"/>
              </a:ext>
            </a:extLst>
          </p:cNvPr>
          <p:cNvSpPr>
            <a:spLocks noChangeShapeType="1"/>
          </p:cNvSpPr>
          <p:nvPr/>
        </p:nvSpPr>
        <p:spPr bwMode="auto">
          <a:xfrm flipV="1">
            <a:off x="18154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42">
            <a:extLst>
              <a:ext uri="{FF2B5EF4-FFF2-40B4-BE49-F238E27FC236}">
                <a16:creationId xmlns:a16="http://schemas.microsoft.com/office/drawing/2014/main" id="{A6528E76-5C9D-4CB5-BB4A-841D535B7C20}"/>
              </a:ext>
            </a:extLst>
          </p:cNvPr>
          <p:cNvSpPr>
            <a:spLocks noChangeShapeType="1"/>
          </p:cNvSpPr>
          <p:nvPr/>
        </p:nvSpPr>
        <p:spPr bwMode="auto">
          <a:xfrm flipV="1">
            <a:off x="15106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43">
            <a:extLst>
              <a:ext uri="{FF2B5EF4-FFF2-40B4-BE49-F238E27FC236}">
                <a16:creationId xmlns:a16="http://schemas.microsoft.com/office/drawing/2014/main" id="{87E8C5EA-6581-4BCE-932D-79A7AC20600C}"/>
              </a:ext>
            </a:extLst>
          </p:cNvPr>
          <p:cNvSpPr>
            <a:spLocks noChangeShapeType="1"/>
          </p:cNvSpPr>
          <p:nvPr/>
        </p:nvSpPr>
        <p:spPr bwMode="auto">
          <a:xfrm flipV="1">
            <a:off x="12058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44">
            <a:extLst>
              <a:ext uri="{FF2B5EF4-FFF2-40B4-BE49-F238E27FC236}">
                <a16:creationId xmlns:a16="http://schemas.microsoft.com/office/drawing/2014/main" id="{4B8D768A-089B-4CB3-9D24-980E7C5DE33E}"/>
              </a:ext>
            </a:extLst>
          </p:cNvPr>
          <p:cNvSpPr>
            <a:spLocks noChangeShapeType="1"/>
          </p:cNvSpPr>
          <p:nvPr/>
        </p:nvSpPr>
        <p:spPr bwMode="auto">
          <a:xfrm flipV="1">
            <a:off x="9010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5">
            <a:extLst>
              <a:ext uri="{FF2B5EF4-FFF2-40B4-BE49-F238E27FC236}">
                <a16:creationId xmlns:a16="http://schemas.microsoft.com/office/drawing/2014/main" id="{B894398D-6086-4A0B-96C7-62A814C73F0C}"/>
              </a:ext>
            </a:extLst>
          </p:cNvPr>
          <p:cNvSpPr>
            <a:spLocks noChangeShapeType="1"/>
          </p:cNvSpPr>
          <p:nvPr/>
        </p:nvSpPr>
        <p:spPr bwMode="auto">
          <a:xfrm flipV="1">
            <a:off x="3644239" y="5313900"/>
            <a:ext cx="228600" cy="152400"/>
          </a:xfrm>
          <a:prstGeom prst="line">
            <a:avLst/>
          </a:prstGeom>
          <a:noFill/>
          <a:ln w="12700" cap="sq">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42" name="AutoShape 46">
            <a:extLst>
              <a:ext uri="{FF2B5EF4-FFF2-40B4-BE49-F238E27FC236}">
                <a16:creationId xmlns:a16="http://schemas.microsoft.com/office/drawing/2014/main" id="{B9F2A98A-5972-4C48-A3D3-AC910C85D731}"/>
              </a:ext>
            </a:extLst>
          </p:cNvPr>
          <p:cNvSpPr>
            <a:spLocks noChangeArrowheads="1"/>
          </p:cNvSpPr>
          <p:nvPr/>
        </p:nvSpPr>
        <p:spPr bwMode="auto">
          <a:xfrm>
            <a:off x="443839" y="4399500"/>
            <a:ext cx="533400" cy="228600"/>
          </a:xfrm>
          <a:prstGeom prst="rightArrow">
            <a:avLst>
              <a:gd name="adj1" fmla="val 50000"/>
              <a:gd name="adj2" fmla="val 58333"/>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3" name="AutoShape 47">
            <a:extLst>
              <a:ext uri="{FF2B5EF4-FFF2-40B4-BE49-F238E27FC236}">
                <a16:creationId xmlns:a16="http://schemas.microsoft.com/office/drawing/2014/main" id="{6F895E7F-2A82-4B79-9BFC-9A85D7B43779}"/>
              </a:ext>
            </a:extLst>
          </p:cNvPr>
          <p:cNvSpPr>
            <a:spLocks noChangeArrowheads="1"/>
          </p:cNvSpPr>
          <p:nvPr/>
        </p:nvSpPr>
        <p:spPr bwMode="auto">
          <a:xfrm>
            <a:off x="3872839" y="4399500"/>
            <a:ext cx="533400" cy="228600"/>
          </a:xfrm>
          <a:prstGeom prst="rightArrow">
            <a:avLst>
              <a:gd name="adj1" fmla="val 50000"/>
              <a:gd name="adj2" fmla="val 58333"/>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endParaRPr lang="zh-CN" altLang="en-US"/>
          </a:p>
        </p:txBody>
      </p:sp>
      <p:graphicFrame>
        <p:nvGraphicFramePr>
          <p:cNvPr id="44" name="Object 0">
            <a:extLst>
              <a:ext uri="{FF2B5EF4-FFF2-40B4-BE49-F238E27FC236}">
                <a16:creationId xmlns:a16="http://schemas.microsoft.com/office/drawing/2014/main" id="{FCBE68A0-5CE0-4144-B59B-C3978445692B}"/>
              </a:ext>
            </a:extLst>
          </p:cNvPr>
          <p:cNvGraphicFramePr>
            <a:graphicFrameLocks noChangeAspect="1"/>
          </p:cNvGraphicFramePr>
          <p:nvPr/>
        </p:nvGraphicFramePr>
        <p:xfrm>
          <a:off x="5867400" y="1143000"/>
          <a:ext cx="2546350" cy="685800"/>
        </p:xfrm>
        <a:graphic>
          <a:graphicData uri="http://schemas.openxmlformats.org/presentationml/2006/ole">
            <mc:AlternateContent xmlns:mc="http://schemas.openxmlformats.org/markup-compatibility/2006">
              <mc:Choice xmlns:v="urn:schemas-microsoft-com:vml" Requires="v">
                <p:oleObj spid="_x0000_s222275" name="Equation" r:id="rId3" imgW="723600" imgH="228600" progId="Equation.DSMT4">
                  <p:embed/>
                </p:oleObj>
              </mc:Choice>
              <mc:Fallback>
                <p:oleObj name="Equation" r:id="rId3" imgW="723600" imgH="228600" progId="Equation.DSMT4">
                  <p:embed/>
                  <p:pic>
                    <p:nvPicPr>
                      <p:cNvPr id="577536" name="Object 0">
                        <a:extLst>
                          <a:ext uri="{FF2B5EF4-FFF2-40B4-BE49-F238E27FC236}">
                            <a16:creationId xmlns:a16="http://schemas.microsoft.com/office/drawing/2014/main" id="{52DD1752-2067-4208-960A-4C3566E78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143000"/>
                        <a:ext cx="2546350" cy="685800"/>
                      </a:xfrm>
                      <a:prstGeom prst="rect">
                        <a:avLst/>
                      </a:prstGeom>
                      <a:solidFill>
                        <a:schemeClr val="tx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Rectangle 49">
            <a:extLst>
              <a:ext uri="{FF2B5EF4-FFF2-40B4-BE49-F238E27FC236}">
                <a16:creationId xmlns:a16="http://schemas.microsoft.com/office/drawing/2014/main" id="{1111E90C-7C98-48EB-8933-0A19550FC0F2}"/>
              </a:ext>
            </a:extLst>
          </p:cNvPr>
          <p:cNvSpPr>
            <a:spLocks noChangeArrowheads="1"/>
          </p:cNvSpPr>
          <p:nvPr/>
        </p:nvSpPr>
        <p:spPr bwMode="auto">
          <a:xfrm>
            <a:off x="5292725" y="1981200"/>
            <a:ext cx="33115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3600" dirty="0">
                <a:solidFill>
                  <a:schemeClr val="tx1"/>
                </a:solidFill>
                <a:ea typeface="宋体" panose="02010600030101010101" pitchFamily="2" charset="-122"/>
              </a:rPr>
              <a:t>没有作功部件</a:t>
            </a:r>
          </a:p>
        </p:txBody>
      </p:sp>
      <p:graphicFrame>
        <p:nvGraphicFramePr>
          <p:cNvPr id="46" name="Object 1">
            <a:extLst>
              <a:ext uri="{FF2B5EF4-FFF2-40B4-BE49-F238E27FC236}">
                <a16:creationId xmlns:a16="http://schemas.microsoft.com/office/drawing/2014/main" id="{DC9AE941-76D9-4200-814F-FA47972D3957}"/>
              </a:ext>
            </a:extLst>
          </p:cNvPr>
          <p:cNvGraphicFramePr>
            <a:graphicFrameLocks noChangeAspect="1"/>
          </p:cNvGraphicFramePr>
          <p:nvPr/>
        </p:nvGraphicFramePr>
        <p:xfrm>
          <a:off x="5994400" y="2667000"/>
          <a:ext cx="1473200" cy="685800"/>
        </p:xfrm>
        <a:graphic>
          <a:graphicData uri="http://schemas.openxmlformats.org/presentationml/2006/ole">
            <mc:AlternateContent xmlns:mc="http://schemas.openxmlformats.org/markup-compatibility/2006">
              <mc:Choice xmlns:v="urn:schemas-microsoft-com:vml" Requires="v">
                <p:oleObj spid="_x0000_s222276" name="Equation" r:id="rId5" imgW="419040" imgH="228600" progId="Equation.DSMT4">
                  <p:embed/>
                </p:oleObj>
              </mc:Choice>
              <mc:Fallback>
                <p:oleObj name="Equation" r:id="rId5" imgW="419040" imgH="228600" progId="Equation.DSMT4">
                  <p:embed/>
                  <p:pic>
                    <p:nvPicPr>
                      <p:cNvPr id="577537" name="Object 1">
                        <a:extLst>
                          <a:ext uri="{FF2B5EF4-FFF2-40B4-BE49-F238E27FC236}">
                            <a16:creationId xmlns:a16="http://schemas.microsoft.com/office/drawing/2014/main" id="{06ABA852-6A6F-48CA-9585-EC5BDA8BA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4400" y="2667000"/>
                        <a:ext cx="1473200" cy="685800"/>
                      </a:xfrm>
                      <a:prstGeom prst="rect">
                        <a:avLst/>
                      </a:prstGeom>
                      <a:solidFill>
                        <a:schemeClr val="tx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Rectangle 51">
            <a:extLst>
              <a:ext uri="{FF2B5EF4-FFF2-40B4-BE49-F238E27FC236}">
                <a16:creationId xmlns:a16="http://schemas.microsoft.com/office/drawing/2014/main" id="{C318624F-E6A7-4C67-AF34-DAA5032598A9}"/>
              </a:ext>
            </a:extLst>
          </p:cNvPr>
          <p:cNvSpPr>
            <a:spLocks noChangeArrowheads="1"/>
          </p:cNvSpPr>
          <p:nvPr/>
        </p:nvSpPr>
        <p:spPr bwMode="auto">
          <a:xfrm>
            <a:off x="5219700" y="3505200"/>
            <a:ext cx="13255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3600">
                <a:solidFill>
                  <a:schemeClr val="tx1"/>
                </a:solidFill>
                <a:ea typeface="宋体" panose="02010600030101010101" pitchFamily="2" charset="-122"/>
              </a:rPr>
              <a:t>绝热</a:t>
            </a:r>
          </a:p>
        </p:txBody>
      </p:sp>
      <p:graphicFrame>
        <p:nvGraphicFramePr>
          <p:cNvPr id="48" name="Object 2">
            <a:extLst>
              <a:ext uri="{FF2B5EF4-FFF2-40B4-BE49-F238E27FC236}">
                <a16:creationId xmlns:a16="http://schemas.microsoft.com/office/drawing/2014/main" id="{367E2BD7-D4E4-448C-B554-0DA27DB74C6B}"/>
              </a:ext>
            </a:extLst>
          </p:cNvPr>
          <p:cNvGraphicFramePr>
            <a:graphicFrameLocks noChangeAspect="1"/>
          </p:cNvGraphicFramePr>
          <p:nvPr/>
        </p:nvGraphicFramePr>
        <p:xfrm>
          <a:off x="6629400" y="3505200"/>
          <a:ext cx="1249363" cy="609600"/>
        </p:xfrm>
        <a:graphic>
          <a:graphicData uri="http://schemas.openxmlformats.org/presentationml/2006/ole">
            <mc:AlternateContent xmlns:mc="http://schemas.openxmlformats.org/markup-compatibility/2006">
              <mc:Choice xmlns:v="urn:schemas-microsoft-com:vml" Requires="v">
                <p:oleObj spid="_x0000_s222277" name="Equation" r:id="rId7" imgW="355320" imgH="203040" progId="Equation.DSMT4">
                  <p:embed/>
                </p:oleObj>
              </mc:Choice>
              <mc:Fallback>
                <p:oleObj name="Equation" r:id="rId7" imgW="355320" imgH="203040" progId="Equation.DSMT4">
                  <p:embed/>
                  <p:pic>
                    <p:nvPicPr>
                      <p:cNvPr id="577538" name="Object 2">
                        <a:extLst>
                          <a:ext uri="{FF2B5EF4-FFF2-40B4-BE49-F238E27FC236}">
                            <a16:creationId xmlns:a16="http://schemas.microsoft.com/office/drawing/2014/main" id="{7A5C3DF1-E6F9-4268-ADC9-449FEE3C82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3505200"/>
                        <a:ext cx="1249363" cy="609600"/>
                      </a:xfrm>
                      <a:prstGeom prst="rect">
                        <a:avLst/>
                      </a:prstGeom>
                      <a:solidFill>
                        <a:schemeClr val="tx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3">
            <a:extLst>
              <a:ext uri="{FF2B5EF4-FFF2-40B4-BE49-F238E27FC236}">
                <a16:creationId xmlns:a16="http://schemas.microsoft.com/office/drawing/2014/main" id="{62BD4891-BEB5-40D5-8A62-ED5971413B6F}"/>
              </a:ext>
            </a:extLst>
          </p:cNvPr>
          <p:cNvGraphicFramePr>
            <a:graphicFrameLocks noChangeAspect="1"/>
          </p:cNvGraphicFramePr>
          <p:nvPr/>
        </p:nvGraphicFramePr>
        <p:xfrm>
          <a:off x="5486400" y="4419600"/>
          <a:ext cx="1563688" cy="533400"/>
        </p:xfrm>
        <a:graphic>
          <a:graphicData uri="http://schemas.openxmlformats.org/presentationml/2006/ole">
            <mc:AlternateContent xmlns:mc="http://schemas.openxmlformats.org/markup-compatibility/2006">
              <mc:Choice xmlns:v="urn:schemas-microsoft-com:vml" Requires="v">
                <p:oleObj spid="_x0000_s222278" name="Equation" r:id="rId9" imgW="444240" imgH="177480" progId="Equation.DSMT4">
                  <p:embed/>
                </p:oleObj>
              </mc:Choice>
              <mc:Fallback>
                <p:oleObj name="Equation" r:id="rId9" imgW="444240" imgH="177480" progId="Equation.DSMT4">
                  <p:embed/>
                  <p:pic>
                    <p:nvPicPr>
                      <p:cNvPr id="577539" name="Object 3">
                        <a:extLst>
                          <a:ext uri="{FF2B5EF4-FFF2-40B4-BE49-F238E27FC236}">
                            <a16:creationId xmlns:a16="http://schemas.microsoft.com/office/drawing/2014/main" id="{BB232884-FBC4-434A-91C3-D4C98D56BB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4419600"/>
                        <a:ext cx="1563688" cy="533400"/>
                      </a:xfrm>
                      <a:prstGeom prst="rect">
                        <a:avLst/>
                      </a:prstGeom>
                      <a:solidFill>
                        <a:srgbClr val="CCFFFF"/>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 name="Object 4">
            <a:extLst>
              <a:ext uri="{FF2B5EF4-FFF2-40B4-BE49-F238E27FC236}">
                <a16:creationId xmlns:a16="http://schemas.microsoft.com/office/drawing/2014/main" id="{AE508A2F-A00F-40E9-82F5-A06C6B2A4B4E}"/>
              </a:ext>
            </a:extLst>
          </p:cNvPr>
          <p:cNvGraphicFramePr>
            <a:graphicFrameLocks noChangeAspect="1"/>
          </p:cNvGraphicFramePr>
          <p:nvPr/>
        </p:nvGraphicFramePr>
        <p:xfrm>
          <a:off x="5508625" y="4991100"/>
          <a:ext cx="1519238" cy="647700"/>
        </p:xfrm>
        <a:graphic>
          <a:graphicData uri="http://schemas.openxmlformats.org/presentationml/2006/ole">
            <mc:AlternateContent xmlns:mc="http://schemas.openxmlformats.org/markup-compatibility/2006">
              <mc:Choice xmlns:v="urn:schemas-microsoft-com:vml" Requires="v">
                <p:oleObj spid="_x0000_s222279" name="Equation" r:id="rId11" imgW="431640" imgH="215640" progId="Equation.DSMT4">
                  <p:embed/>
                </p:oleObj>
              </mc:Choice>
              <mc:Fallback>
                <p:oleObj name="Equation" r:id="rId11" imgW="431640" imgH="215640" progId="Equation.DSMT4">
                  <p:embed/>
                  <p:pic>
                    <p:nvPicPr>
                      <p:cNvPr id="577540" name="Object 4">
                        <a:extLst>
                          <a:ext uri="{FF2B5EF4-FFF2-40B4-BE49-F238E27FC236}">
                            <a16:creationId xmlns:a16="http://schemas.microsoft.com/office/drawing/2014/main" id="{56855452-CC40-47B0-8EE3-67DC766538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8625" y="4991100"/>
                        <a:ext cx="1519238" cy="647700"/>
                      </a:xfrm>
                      <a:prstGeom prst="rect">
                        <a:avLst/>
                      </a:prstGeom>
                      <a:solidFill>
                        <a:srgbClr val="CCFFFF"/>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文本框 55">
            <a:extLst>
              <a:ext uri="{FF2B5EF4-FFF2-40B4-BE49-F238E27FC236}">
                <a16:creationId xmlns:a16="http://schemas.microsoft.com/office/drawing/2014/main" id="{AE2C08D7-FCFA-4704-B3D4-232E6F29CB65}"/>
              </a:ext>
            </a:extLst>
          </p:cNvPr>
          <p:cNvSpPr txBox="1"/>
          <p:nvPr/>
        </p:nvSpPr>
        <p:spPr>
          <a:xfrm>
            <a:off x="443839" y="1063662"/>
            <a:ext cx="4584700" cy="1569660"/>
          </a:xfrm>
          <a:prstGeom prst="rect">
            <a:avLst/>
          </a:prstGeom>
          <a:noFill/>
        </p:spPr>
        <p:txBody>
          <a:bodyPr wrap="square">
            <a:spAutoFit/>
          </a:bodyPr>
          <a:lstStyle/>
          <a:p>
            <a:r>
              <a:rPr lang="zh-CN" altLang="en-US" b="0" i="0" dirty="0">
                <a:solidFill>
                  <a:schemeClr val="tx1"/>
                </a:solidFill>
                <a:effectLst/>
                <a:latin typeface="Helvetica Neue"/>
              </a:rPr>
              <a:t>当气体在管道中流动时，由于局部阻力，如遇到缩口和调节阀门时，其</a:t>
            </a:r>
            <a:r>
              <a:rPr lang="zh-CN" altLang="en-US" b="0" i="0" strike="noStrike" dirty="0">
                <a:solidFill>
                  <a:srgbClr val="FFC000"/>
                </a:solidFill>
                <a:effectLst/>
                <a:latin typeface="Helvetica Neue"/>
              </a:rPr>
              <a:t>压力</a:t>
            </a:r>
            <a:r>
              <a:rPr lang="zh-CN" altLang="en-US" b="0" i="0" dirty="0">
                <a:solidFill>
                  <a:schemeClr val="tx1"/>
                </a:solidFill>
                <a:effectLst/>
                <a:latin typeface="Helvetica Neue"/>
              </a:rPr>
              <a:t>显著下降，这种现象叫做节流。</a:t>
            </a:r>
            <a:endParaRPr lang="zh-CN" altLang="en-US" dirty="0">
              <a:solidFill>
                <a:schemeClr val="tx1"/>
              </a:solidFill>
            </a:endParaRPr>
          </a:p>
        </p:txBody>
      </p:sp>
    </p:spTree>
    <p:extLst>
      <p:ext uri="{BB962C8B-B14F-4D97-AF65-F5344CB8AC3E}">
        <p14:creationId xmlns:p14="http://schemas.microsoft.com/office/powerpoint/2010/main" val="28007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barn(outVertical)">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1+#ppt_w/2"/>
                                          </p:val>
                                        </p:tav>
                                        <p:tav tm="100000">
                                          <p:val>
                                            <p:strVal val="#ppt_x"/>
                                          </p:val>
                                        </p:tav>
                                      </p:tavLst>
                                    </p:anim>
                                    <p:anim calcmode="lin" valueType="num">
                                      <p:cBhvr additive="base">
                                        <p:cTn id="27"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barn(outVertical)">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barn(outVertical)">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barn(outVertical)">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barn(outVertical)">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45" grpId="0" autoUpdateAnimBg="0"/>
      <p:bldP spid="47"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2994" name="Text Box 2">
            <a:extLst>
              <a:ext uri="{FF2B5EF4-FFF2-40B4-BE49-F238E27FC236}">
                <a16:creationId xmlns:a16="http://schemas.microsoft.com/office/drawing/2014/main" id="{9400E82C-3C74-42BF-8BEC-29E885E028B5}"/>
              </a:ext>
            </a:extLst>
          </p:cNvPr>
          <p:cNvSpPr txBox="1">
            <a:spLocks noChangeArrowheads="1"/>
          </p:cNvSpPr>
          <p:nvPr/>
        </p:nvSpPr>
        <p:spPr bwMode="auto">
          <a:xfrm>
            <a:off x="285750" y="1252538"/>
            <a:ext cx="2357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chemeClr val="tx2"/>
                </a:solidFill>
                <a:latin typeface="Times New Roman" panose="02020603050405020304" pitchFamily="18" charset="0"/>
                <a:ea typeface="黑体" panose="02010609060101010101" pitchFamily="49" charset="-122"/>
              </a:rPr>
              <a:t>热力循环（热机）</a:t>
            </a:r>
          </a:p>
        </p:txBody>
      </p:sp>
      <p:pic>
        <p:nvPicPr>
          <p:cNvPr id="212995" name="Picture 3" descr="p5">
            <a:extLst>
              <a:ext uri="{FF2B5EF4-FFF2-40B4-BE49-F238E27FC236}">
                <a16:creationId xmlns:a16="http://schemas.microsoft.com/office/drawing/2014/main" id="{89E19E77-DE87-4010-9815-778B20BF3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878013"/>
            <a:ext cx="996950" cy="723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2996" name="AutoShape 4">
            <a:extLst>
              <a:ext uri="{FF2B5EF4-FFF2-40B4-BE49-F238E27FC236}">
                <a16:creationId xmlns:a16="http://schemas.microsoft.com/office/drawing/2014/main" id="{FD819243-9A67-4A07-B0B4-4896D6DB8DF0}"/>
              </a:ext>
            </a:extLst>
          </p:cNvPr>
          <p:cNvSpPr>
            <a:spLocks noChangeArrowheads="1"/>
          </p:cNvSpPr>
          <p:nvPr/>
        </p:nvSpPr>
        <p:spPr bwMode="auto">
          <a:xfrm rot="5400000">
            <a:off x="900113" y="2752725"/>
            <a:ext cx="431800" cy="2667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type="none" w="sm" len="sm"/>
            <a:tailEnd type="none" w="sm" len="sm"/>
          </a:ln>
        </p:spPr>
        <p:txBody>
          <a:bodyPr rot="10800000" vert="eaVert" wrap="none" anchor="ctr"/>
          <a:lstStyle/>
          <a:p>
            <a:endParaRPr lang="zh-CN" altLang="en-US"/>
          </a:p>
        </p:txBody>
      </p:sp>
      <p:pic>
        <p:nvPicPr>
          <p:cNvPr id="212997" name="Picture 5" descr="Vol_004_SD039">
            <a:extLst>
              <a:ext uri="{FF2B5EF4-FFF2-40B4-BE49-F238E27FC236}">
                <a16:creationId xmlns:a16="http://schemas.microsoft.com/office/drawing/2014/main" id="{1513FE9F-EDA8-4582-B2E3-3BC4286BC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3171825"/>
            <a:ext cx="939800" cy="722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2998" name="AutoShape 6">
            <a:extLst>
              <a:ext uri="{FF2B5EF4-FFF2-40B4-BE49-F238E27FC236}">
                <a16:creationId xmlns:a16="http://schemas.microsoft.com/office/drawing/2014/main" id="{83D33C9B-5741-4D68-9745-C708B8BD966F}"/>
              </a:ext>
            </a:extLst>
          </p:cNvPr>
          <p:cNvSpPr>
            <a:spLocks noChangeArrowheads="1"/>
          </p:cNvSpPr>
          <p:nvPr/>
        </p:nvSpPr>
        <p:spPr bwMode="auto">
          <a:xfrm rot="5400000">
            <a:off x="772319" y="4175919"/>
            <a:ext cx="687388" cy="2667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type="none" w="sm" len="sm"/>
            <a:tailEnd type="none" w="sm" len="sm"/>
          </a:ln>
        </p:spPr>
        <p:txBody>
          <a:bodyPr rot="10800000" vert="eaVert" wrap="none" anchor="ctr"/>
          <a:lstStyle/>
          <a:p>
            <a:endParaRPr lang="zh-CN" altLang="en-US"/>
          </a:p>
        </p:txBody>
      </p:sp>
      <p:sp>
        <p:nvSpPr>
          <p:cNvPr id="212999" name="Text Box 7">
            <a:extLst>
              <a:ext uri="{FF2B5EF4-FFF2-40B4-BE49-F238E27FC236}">
                <a16:creationId xmlns:a16="http://schemas.microsoft.com/office/drawing/2014/main" id="{F567FD6C-B61C-4015-B588-A1583D2247C7}"/>
              </a:ext>
            </a:extLst>
          </p:cNvPr>
          <p:cNvSpPr txBox="1">
            <a:spLocks noChangeArrowheads="1"/>
          </p:cNvSpPr>
          <p:nvPr/>
        </p:nvSpPr>
        <p:spPr bwMode="auto">
          <a:xfrm>
            <a:off x="1781175" y="1878013"/>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chemeClr val="tx2"/>
                </a:solidFill>
                <a:latin typeface="Times New Roman" panose="02020603050405020304" pitchFamily="18" charset="0"/>
                <a:ea typeface="黑体" panose="02010609060101010101" pitchFamily="49" charset="-122"/>
              </a:rPr>
              <a:t>燃料</a:t>
            </a:r>
          </a:p>
        </p:txBody>
      </p:sp>
      <p:sp>
        <p:nvSpPr>
          <p:cNvPr id="213000" name="Text Box 8">
            <a:extLst>
              <a:ext uri="{FF2B5EF4-FFF2-40B4-BE49-F238E27FC236}">
                <a16:creationId xmlns:a16="http://schemas.microsoft.com/office/drawing/2014/main" id="{73EA933D-36B9-4E92-9DC9-BAD967A05941}"/>
              </a:ext>
            </a:extLst>
          </p:cNvPr>
          <p:cNvSpPr txBox="1">
            <a:spLocks noChangeArrowheads="1"/>
          </p:cNvSpPr>
          <p:nvPr/>
        </p:nvSpPr>
        <p:spPr bwMode="auto">
          <a:xfrm>
            <a:off x="1643063" y="3286125"/>
            <a:ext cx="1824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chemeClr val="tx2"/>
                </a:solidFill>
                <a:latin typeface="Times New Roman" panose="02020603050405020304" pitchFamily="18" charset="0"/>
                <a:ea typeface="黑体" panose="02010609060101010101" pitchFamily="49" charset="-122"/>
              </a:rPr>
              <a:t>燃烧</a:t>
            </a:r>
          </a:p>
        </p:txBody>
      </p:sp>
      <p:sp>
        <p:nvSpPr>
          <p:cNvPr id="213001" name="Text Box 9">
            <a:extLst>
              <a:ext uri="{FF2B5EF4-FFF2-40B4-BE49-F238E27FC236}">
                <a16:creationId xmlns:a16="http://schemas.microsoft.com/office/drawing/2014/main" id="{55294BF7-3928-4267-9F48-9C56D1C99C94}"/>
              </a:ext>
            </a:extLst>
          </p:cNvPr>
          <p:cNvSpPr txBox="1">
            <a:spLocks noChangeArrowheads="1"/>
          </p:cNvSpPr>
          <p:nvPr/>
        </p:nvSpPr>
        <p:spPr bwMode="auto">
          <a:xfrm>
            <a:off x="214313" y="4143375"/>
            <a:ext cx="835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chemeClr val="tx2"/>
                </a:solidFill>
                <a:latin typeface="Times New Roman" panose="02020603050405020304" pitchFamily="18" charset="0"/>
                <a:ea typeface="黑体" panose="02010609060101010101" pitchFamily="49" charset="-122"/>
              </a:rPr>
              <a:t>传热</a:t>
            </a:r>
          </a:p>
        </p:txBody>
      </p:sp>
      <p:sp>
        <p:nvSpPr>
          <p:cNvPr id="213002" name="AutoShape 10">
            <a:extLst>
              <a:ext uri="{FF2B5EF4-FFF2-40B4-BE49-F238E27FC236}">
                <a16:creationId xmlns:a16="http://schemas.microsoft.com/office/drawing/2014/main" id="{A2818468-AD19-4AA9-92F1-16BA2A63BFE9}"/>
              </a:ext>
            </a:extLst>
          </p:cNvPr>
          <p:cNvSpPr>
            <a:spLocks noChangeArrowheads="1"/>
          </p:cNvSpPr>
          <p:nvPr/>
        </p:nvSpPr>
        <p:spPr bwMode="auto">
          <a:xfrm flipH="1">
            <a:off x="3043238" y="4652963"/>
            <a:ext cx="531812" cy="433387"/>
          </a:xfrm>
          <a:prstGeom prst="lightningBolt">
            <a:avLst/>
          </a:prstGeom>
          <a:solidFill>
            <a:srgbClr val="FF0000"/>
          </a:solidFill>
          <a:ln w="9525">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a:solidFill>
                <a:srgbClr val="FFFF00"/>
              </a:solidFill>
              <a:latin typeface="Times New Roman" panose="02020603050405020304" pitchFamily="18" charset="0"/>
              <a:ea typeface="黑体" panose="02010609060101010101" pitchFamily="49" charset="-122"/>
            </a:endParaRPr>
          </a:p>
        </p:txBody>
      </p:sp>
      <p:grpSp>
        <p:nvGrpSpPr>
          <p:cNvPr id="213003" name="Group 11">
            <a:extLst>
              <a:ext uri="{FF2B5EF4-FFF2-40B4-BE49-F238E27FC236}">
                <a16:creationId xmlns:a16="http://schemas.microsoft.com/office/drawing/2014/main" id="{30677129-D24B-4E36-839A-5B0C272CE90A}"/>
              </a:ext>
            </a:extLst>
          </p:cNvPr>
          <p:cNvGrpSpPr>
            <a:grpSpLocks/>
          </p:cNvGrpSpPr>
          <p:nvPr/>
        </p:nvGrpSpPr>
        <p:grpSpPr bwMode="auto">
          <a:xfrm>
            <a:off x="517525" y="4725988"/>
            <a:ext cx="1860550" cy="1184275"/>
            <a:chOff x="353" y="2976"/>
            <a:chExt cx="1270" cy="746"/>
          </a:xfrm>
        </p:grpSpPr>
        <p:sp>
          <p:nvSpPr>
            <p:cNvPr id="213026" name="Line 12">
              <a:extLst>
                <a:ext uri="{FF2B5EF4-FFF2-40B4-BE49-F238E27FC236}">
                  <a16:creationId xmlns:a16="http://schemas.microsoft.com/office/drawing/2014/main" id="{24FE9F3C-CD20-48B4-AA42-D7DDEEEAD140}"/>
                </a:ext>
              </a:extLst>
            </p:cNvPr>
            <p:cNvSpPr>
              <a:spLocks noChangeShapeType="1"/>
            </p:cNvSpPr>
            <p:nvPr/>
          </p:nvSpPr>
          <p:spPr bwMode="auto">
            <a:xfrm flipH="1">
              <a:off x="444" y="3657"/>
              <a:ext cx="40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3027" name="AutoShape 13">
              <a:extLst>
                <a:ext uri="{FF2B5EF4-FFF2-40B4-BE49-F238E27FC236}">
                  <a16:creationId xmlns:a16="http://schemas.microsoft.com/office/drawing/2014/main" id="{BB3875FD-39E8-4644-BECE-D09FEE03CEA6}"/>
                </a:ext>
              </a:extLst>
            </p:cNvPr>
            <p:cNvSpPr>
              <a:spLocks noChangeArrowheads="1"/>
            </p:cNvSpPr>
            <p:nvPr/>
          </p:nvSpPr>
          <p:spPr bwMode="auto">
            <a:xfrm rot="5400000">
              <a:off x="1057" y="3043"/>
              <a:ext cx="362" cy="22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75 w 21600"/>
                <a:gd name="T13" fmla="*/ 4472 h 21600"/>
                <a:gd name="T14" fmla="*/ 17125 w 21600"/>
                <a:gd name="T15" fmla="*/ 1712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type="none" w="sm" len="sm"/>
              <a:tailEnd type="none" w="sm" len="sm"/>
            </a:ln>
          </p:spPr>
          <p:txBody>
            <a:bodyPr rot="10800000" vert="eaVert" wrap="none" anchor="ctr"/>
            <a:lstStyle/>
            <a:p>
              <a:endParaRPr lang="zh-CN" altLang="en-US"/>
            </a:p>
          </p:txBody>
        </p:sp>
        <p:sp>
          <p:nvSpPr>
            <p:cNvPr id="213028" name="Line 14">
              <a:extLst>
                <a:ext uri="{FF2B5EF4-FFF2-40B4-BE49-F238E27FC236}">
                  <a16:creationId xmlns:a16="http://schemas.microsoft.com/office/drawing/2014/main" id="{991BB51C-DB4B-45F7-BF02-B56DEACBD918}"/>
                </a:ext>
              </a:extLst>
            </p:cNvPr>
            <p:cNvSpPr>
              <a:spLocks noChangeShapeType="1"/>
            </p:cNvSpPr>
            <p:nvPr/>
          </p:nvSpPr>
          <p:spPr bwMode="auto">
            <a:xfrm flipV="1">
              <a:off x="807" y="3067"/>
              <a:ext cx="317" cy="0"/>
            </a:xfrm>
            <a:prstGeom prst="line">
              <a:avLst/>
            </a:prstGeom>
            <a:noFill/>
            <a:ln w="28575">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3029" name="Line 15">
              <a:extLst>
                <a:ext uri="{FF2B5EF4-FFF2-40B4-BE49-F238E27FC236}">
                  <a16:creationId xmlns:a16="http://schemas.microsoft.com/office/drawing/2014/main" id="{EEE56D82-1355-482F-A111-288C64D0DFF8}"/>
                </a:ext>
              </a:extLst>
            </p:cNvPr>
            <p:cNvSpPr>
              <a:spLocks noChangeShapeType="1"/>
            </p:cNvSpPr>
            <p:nvPr/>
          </p:nvSpPr>
          <p:spPr bwMode="auto">
            <a:xfrm>
              <a:off x="1351" y="3339"/>
              <a:ext cx="0" cy="318"/>
            </a:xfrm>
            <a:prstGeom prst="line">
              <a:avLst/>
            </a:prstGeom>
            <a:noFill/>
            <a:ln w="28575">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3030" name="Rectangle 16">
              <a:extLst>
                <a:ext uri="{FF2B5EF4-FFF2-40B4-BE49-F238E27FC236}">
                  <a16:creationId xmlns:a16="http://schemas.microsoft.com/office/drawing/2014/main" id="{F985ECFA-8F36-493E-A660-32CC963CD6DB}"/>
                </a:ext>
              </a:extLst>
            </p:cNvPr>
            <p:cNvSpPr>
              <a:spLocks noChangeArrowheads="1"/>
            </p:cNvSpPr>
            <p:nvPr/>
          </p:nvSpPr>
          <p:spPr bwMode="auto">
            <a:xfrm>
              <a:off x="849" y="3586"/>
              <a:ext cx="272" cy="136"/>
            </a:xfrm>
            <a:prstGeom prst="rect">
              <a:avLst/>
            </a:prstGeom>
            <a:solidFill>
              <a:schemeClr val="accent1"/>
            </a:solidFill>
            <a:ln w="9525">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a:solidFill>
                  <a:srgbClr val="FFFF00"/>
                </a:solidFill>
                <a:latin typeface="Times New Roman" panose="02020603050405020304" pitchFamily="18" charset="0"/>
                <a:ea typeface="黑体" panose="02010609060101010101" pitchFamily="49" charset="-122"/>
              </a:endParaRPr>
            </a:p>
          </p:txBody>
        </p:sp>
        <p:sp>
          <p:nvSpPr>
            <p:cNvPr id="213031" name="Line 17">
              <a:extLst>
                <a:ext uri="{FF2B5EF4-FFF2-40B4-BE49-F238E27FC236}">
                  <a16:creationId xmlns:a16="http://schemas.microsoft.com/office/drawing/2014/main" id="{FF50ACDE-A1B8-4D99-B4CA-FCC40D8E2C62}"/>
                </a:ext>
              </a:extLst>
            </p:cNvPr>
            <p:cNvSpPr>
              <a:spLocks noChangeShapeType="1"/>
            </p:cNvSpPr>
            <p:nvPr/>
          </p:nvSpPr>
          <p:spPr bwMode="auto">
            <a:xfrm flipH="1">
              <a:off x="1124" y="3657"/>
              <a:ext cx="227" cy="0"/>
            </a:xfrm>
            <a:prstGeom prst="line">
              <a:avLst/>
            </a:prstGeom>
            <a:noFill/>
            <a:ln w="28575">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3032" name="AutoShape 18">
              <a:extLst>
                <a:ext uri="{FF2B5EF4-FFF2-40B4-BE49-F238E27FC236}">
                  <a16:creationId xmlns:a16="http://schemas.microsoft.com/office/drawing/2014/main" id="{F450ACB7-A518-4A99-8E97-C6EAA5094E35}"/>
                </a:ext>
              </a:extLst>
            </p:cNvPr>
            <p:cNvSpPr>
              <a:spLocks noChangeArrowheads="1"/>
            </p:cNvSpPr>
            <p:nvPr/>
          </p:nvSpPr>
          <p:spPr bwMode="auto">
            <a:xfrm>
              <a:off x="625" y="2976"/>
              <a:ext cx="272" cy="182"/>
            </a:xfrm>
            <a:prstGeom prst="flowChartAlternateProcess">
              <a:avLst/>
            </a:prstGeom>
            <a:solidFill>
              <a:schemeClr val="accent1"/>
            </a:solidFill>
            <a:ln w="9525">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a:solidFill>
                  <a:srgbClr val="FFFF00"/>
                </a:solidFill>
                <a:latin typeface="Times New Roman" panose="02020603050405020304" pitchFamily="18" charset="0"/>
                <a:ea typeface="黑体" panose="02010609060101010101" pitchFamily="49" charset="-122"/>
              </a:endParaRPr>
            </a:p>
          </p:txBody>
        </p:sp>
        <p:sp>
          <p:nvSpPr>
            <p:cNvPr id="213033" name="Line 19">
              <a:extLst>
                <a:ext uri="{FF2B5EF4-FFF2-40B4-BE49-F238E27FC236}">
                  <a16:creationId xmlns:a16="http://schemas.microsoft.com/office/drawing/2014/main" id="{6992E7C2-408D-49AC-BF01-729E07C636BD}"/>
                </a:ext>
              </a:extLst>
            </p:cNvPr>
            <p:cNvSpPr>
              <a:spLocks noChangeShapeType="1"/>
            </p:cNvSpPr>
            <p:nvPr/>
          </p:nvSpPr>
          <p:spPr bwMode="auto">
            <a:xfrm flipV="1">
              <a:off x="444" y="3067"/>
              <a:ext cx="0" cy="59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3034" name="Line 20">
              <a:extLst>
                <a:ext uri="{FF2B5EF4-FFF2-40B4-BE49-F238E27FC236}">
                  <a16:creationId xmlns:a16="http://schemas.microsoft.com/office/drawing/2014/main" id="{01F584A3-6BDD-4234-AC20-FCDC2C35A12B}"/>
                </a:ext>
              </a:extLst>
            </p:cNvPr>
            <p:cNvSpPr>
              <a:spLocks noChangeShapeType="1"/>
            </p:cNvSpPr>
            <p:nvPr/>
          </p:nvSpPr>
          <p:spPr bwMode="auto">
            <a:xfrm>
              <a:off x="444" y="3067"/>
              <a:ext cx="18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3035" name="AutoShape 21">
              <a:extLst>
                <a:ext uri="{FF2B5EF4-FFF2-40B4-BE49-F238E27FC236}">
                  <a16:creationId xmlns:a16="http://schemas.microsoft.com/office/drawing/2014/main" id="{694AAA43-4649-4A88-A0D2-BAA8E2F134B3}"/>
                </a:ext>
              </a:extLst>
            </p:cNvPr>
            <p:cNvSpPr>
              <a:spLocks noChangeArrowheads="1"/>
            </p:cNvSpPr>
            <p:nvPr/>
          </p:nvSpPr>
          <p:spPr bwMode="auto">
            <a:xfrm>
              <a:off x="353" y="3385"/>
              <a:ext cx="181" cy="181"/>
            </a:xfrm>
            <a:prstGeom prst="flowChartMagneticTape">
              <a:avLst/>
            </a:prstGeom>
            <a:solidFill>
              <a:schemeClr val="accent1"/>
            </a:solidFill>
            <a:ln w="9525">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a:solidFill>
                  <a:srgbClr val="FFFF00"/>
                </a:solidFill>
                <a:latin typeface="Times New Roman" panose="02020603050405020304" pitchFamily="18" charset="0"/>
                <a:ea typeface="黑体" panose="02010609060101010101" pitchFamily="49" charset="-122"/>
              </a:endParaRPr>
            </a:p>
          </p:txBody>
        </p:sp>
        <p:sp>
          <p:nvSpPr>
            <p:cNvPr id="213036" name="Oval 22">
              <a:extLst>
                <a:ext uri="{FF2B5EF4-FFF2-40B4-BE49-F238E27FC236}">
                  <a16:creationId xmlns:a16="http://schemas.microsoft.com/office/drawing/2014/main" id="{CDAF86B8-AF32-43CA-A5FD-1D40986778AF}"/>
                </a:ext>
              </a:extLst>
            </p:cNvPr>
            <p:cNvSpPr>
              <a:spLocks noChangeArrowheads="1"/>
            </p:cNvSpPr>
            <p:nvPr/>
          </p:nvSpPr>
          <p:spPr bwMode="auto">
            <a:xfrm>
              <a:off x="1487" y="3067"/>
              <a:ext cx="136" cy="136"/>
            </a:xfrm>
            <a:prstGeom prst="ellipse">
              <a:avLst/>
            </a:prstGeom>
            <a:solidFill>
              <a:schemeClr val="accent1"/>
            </a:solidFill>
            <a:ln w="9525">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2400">
                  <a:solidFill>
                    <a:schemeClr val="tx2"/>
                  </a:solidFill>
                  <a:latin typeface="Times New Roman" panose="02020603050405020304" pitchFamily="18" charset="0"/>
                  <a:ea typeface="黑体" panose="02010609060101010101" pitchFamily="49" charset="-122"/>
                </a:rPr>
                <a:t>~</a:t>
              </a:r>
            </a:p>
          </p:txBody>
        </p:sp>
      </p:grpSp>
      <p:sp>
        <p:nvSpPr>
          <p:cNvPr id="213004" name="Text Box 23">
            <a:extLst>
              <a:ext uri="{FF2B5EF4-FFF2-40B4-BE49-F238E27FC236}">
                <a16:creationId xmlns:a16="http://schemas.microsoft.com/office/drawing/2014/main" id="{485F7E9A-A85C-4CD6-992A-5B8FED61A408}"/>
              </a:ext>
            </a:extLst>
          </p:cNvPr>
          <p:cNvSpPr txBox="1">
            <a:spLocks noChangeArrowheads="1"/>
          </p:cNvSpPr>
          <p:nvPr/>
        </p:nvSpPr>
        <p:spPr bwMode="auto">
          <a:xfrm>
            <a:off x="2446338" y="4143375"/>
            <a:ext cx="982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chemeClr val="tx2"/>
                </a:solidFill>
                <a:latin typeface="Times New Roman" panose="02020603050405020304" pitchFamily="18" charset="0"/>
                <a:ea typeface="黑体" panose="02010609060101010101" pitchFamily="49" charset="-122"/>
              </a:rPr>
              <a:t>发电</a:t>
            </a:r>
          </a:p>
        </p:txBody>
      </p:sp>
      <p:sp>
        <p:nvSpPr>
          <p:cNvPr id="213005" name="AutoShape 24">
            <a:extLst>
              <a:ext uri="{FF2B5EF4-FFF2-40B4-BE49-F238E27FC236}">
                <a16:creationId xmlns:a16="http://schemas.microsoft.com/office/drawing/2014/main" id="{A953729D-CBEA-4610-8F12-28F97ECFCCFD}"/>
              </a:ext>
            </a:extLst>
          </p:cNvPr>
          <p:cNvSpPr>
            <a:spLocks noChangeArrowheads="1"/>
          </p:cNvSpPr>
          <p:nvPr/>
        </p:nvSpPr>
        <p:spPr bwMode="auto">
          <a:xfrm>
            <a:off x="2578100" y="4816475"/>
            <a:ext cx="398463" cy="2889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type="none" w="sm" len="sm"/>
            <a:tailEnd type="none" w="sm" len="sm"/>
          </a:ln>
        </p:spPr>
        <p:txBody>
          <a:bodyPr wrap="none" anchor="ctr"/>
          <a:lstStyle/>
          <a:p>
            <a:endParaRPr lang="zh-CN" altLang="en-US"/>
          </a:p>
        </p:txBody>
      </p:sp>
      <p:sp>
        <p:nvSpPr>
          <p:cNvPr id="213006" name="Text Box 25">
            <a:extLst>
              <a:ext uri="{FF2B5EF4-FFF2-40B4-BE49-F238E27FC236}">
                <a16:creationId xmlns:a16="http://schemas.microsoft.com/office/drawing/2014/main" id="{CB15611F-5892-4D9B-B8A7-6E187E6A1882}"/>
              </a:ext>
            </a:extLst>
          </p:cNvPr>
          <p:cNvSpPr txBox="1">
            <a:spLocks noChangeArrowheads="1"/>
          </p:cNvSpPr>
          <p:nvPr/>
        </p:nvSpPr>
        <p:spPr bwMode="auto">
          <a:xfrm>
            <a:off x="1514475" y="4214813"/>
            <a:ext cx="1200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chemeClr val="tx2"/>
                </a:solidFill>
                <a:latin typeface="Times New Roman" panose="02020603050405020304" pitchFamily="18" charset="0"/>
                <a:ea typeface="黑体" panose="02010609060101010101" pitchFamily="49" charset="-122"/>
              </a:rPr>
              <a:t>热转功</a:t>
            </a:r>
          </a:p>
        </p:txBody>
      </p:sp>
      <p:sp>
        <p:nvSpPr>
          <p:cNvPr id="213007" name="Rectangle 26">
            <a:extLst>
              <a:ext uri="{FF2B5EF4-FFF2-40B4-BE49-F238E27FC236}">
                <a16:creationId xmlns:a16="http://schemas.microsoft.com/office/drawing/2014/main" id="{B418E0F1-0EB6-494C-9117-C3798EA633ED}"/>
              </a:ext>
            </a:extLst>
          </p:cNvPr>
          <p:cNvSpPr>
            <a:spLocks noChangeArrowheads="1"/>
          </p:cNvSpPr>
          <p:nvPr/>
        </p:nvSpPr>
        <p:spPr bwMode="auto">
          <a:xfrm>
            <a:off x="515938" y="549275"/>
            <a:ext cx="6913562" cy="590550"/>
          </a:xfrm>
          <a:prstGeom prst="rect">
            <a:avLst/>
          </a:prstGeom>
          <a:solidFill>
            <a:schemeClr val="bg1"/>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Clr>
                <a:srgbClr val="FF9900"/>
              </a:buClr>
              <a:buSzPct val="75000"/>
              <a:buFont typeface="Wingdings" panose="05000000000000000000" pitchFamily="2" charset="2"/>
              <a:buNone/>
            </a:pPr>
            <a:r>
              <a:rPr lang="zh-CN" altLang="en-US">
                <a:solidFill>
                  <a:schemeClr val="tx2"/>
                </a:solidFill>
                <a:latin typeface="黑体" panose="02010609060101010101" pitchFamily="49" charset="-122"/>
                <a:ea typeface="黑体" panose="02010609060101010101" pitchFamily="49" charset="-122"/>
              </a:rPr>
              <a:t>传统化石能源动力系统存在的问题</a:t>
            </a:r>
          </a:p>
        </p:txBody>
      </p:sp>
      <p:grpSp>
        <p:nvGrpSpPr>
          <p:cNvPr id="213008" name="Group 27">
            <a:extLst>
              <a:ext uri="{FF2B5EF4-FFF2-40B4-BE49-F238E27FC236}">
                <a16:creationId xmlns:a16="http://schemas.microsoft.com/office/drawing/2014/main" id="{57D7760A-5A06-4189-91E7-ADEBED22B4E0}"/>
              </a:ext>
            </a:extLst>
          </p:cNvPr>
          <p:cNvGrpSpPr>
            <a:grpSpLocks/>
          </p:cNvGrpSpPr>
          <p:nvPr/>
        </p:nvGrpSpPr>
        <p:grpSpPr bwMode="auto">
          <a:xfrm>
            <a:off x="3840163" y="1052513"/>
            <a:ext cx="3722687" cy="4535487"/>
            <a:chOff x="2767" y="1207"/>
            <a:chExt cx="2540" cy="2857"/>
          </a:xfrm>
        </p:grpSpPr>
        <p:sp>
          <p:nvSpPr>
            <p:cNvPr id="213010" name="Rectangle 28">
              <a:extLst>
                <a:ext uri="{FF2B5EF4-FFF2-40B4-BE49-F238E27FC236}">
                  <a16:creationId xmlns:a16="http://schemas.microsoft.com/office/drawing/2014/main" id="{29C89352-AC4E-46E6-9777-4F5133AA0E43}"/>
                </a:ext>
              </a:extLst>
            </p:cNvPr>
            <p:cNvSpPr>
              <a:spLocks noChangeArrowheads="1"/>
            </p:cNvSpPr>
            <p:nvPr/>
          </p:nvSpPr>
          <p:spPr bwMode="auto">
            <a:xfrm>
              <a:off x="2767" y="1570"/>
              <a:ext cx="2031" cy="2454"/>
            </a:xfrm>
            <a:prstGeom prst="rect">
              <a:avLst/>
            </a:prstGeom>
            <a:solidFill>
              <a:schemeClr val="bg2"/>
            </a:solidFill>
            <a:ln w="9525">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2400">
                  <a:solidFill>
                    <a:srgbClr val="FFFF00"/>
                  </a:solidFill>
                  <a:latin typeface="Times New Roman" panose="02020603050405020304" pitchFamily="18" charset="0"/>
                  <a:ea typeface="黑体" panose="02010609060101010101" pitchFamily="49" charset="-122"/>
                </a:rPr>
                <a:t>作功能力损失巨大</a:t>
              </a:r>
            </a:p>
          </p:txBody>
        </p:sp>
        <p:sp>
          <p:nvSpPr>
            <p:cNvPr id="213011" name="Rectangle 29">
              <a:extLst>
                <a:ext uri="{FF2B5EF4-FFF2-40B4-BE49-F238E27FC236}">
                  <a16:creationId xmlns:a16="http://schemas.microsoft.com/office/drawing/2014/main" id="{C27FDB8F-F2FB-46BF-B00B-972134DF175C}"/>
                </a:ext>
              </a:extLst>
            </p:cNvPr>
            <p:cNvSpPr>
              <a:spLocks noChangeArrowheads="1"/>
            </p:cNvSpPr>
            <p:nvPr/>
          </p:nvSpPr>
          <p:spPr bwMode="auto">
            <a:xfrm>
              <a:off x="2767" y="3227"/>
              <a:ext cx="2031" cy="797"/>
            </a:xfrm>
            <a:prstGeom prst="rect">
              <a:avLst/>
            </a:prstGeom>
            <a:solidFill>
              <a:schemeClr val="bg1"/>
            </a:solidFill>
            <a:ln w="9525">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a:solidFill>
                  <a:srgbClr val="FFFF00"/>
                </a:solidFill>
                <a:latin typeface="Times New Roman" panose="02020603050405020304" pitchFamily="18" charset="0"/>
                <a:ea typeface="黑体" panose="02010609060101010101" pitchFamily="49" charset="-122"/>
              </a:endParaRPr>
            </a:p>
          </p:txBody>
        </p:sp>
        <p:grpSp>
          <p:nvGrpSpPr>
            <p:cNvPr id="213012" name="Group 30">
              <a:extLst>
                <a:ext uri="{FF2B5EF4-FFF2-40B4-BE49-F238E27FC236}">
                  <a16:creationId xmlns:a16="http://schemas.microsoft.com/office/drawing/2014/main" id="{0D9144FD-F15A-4289-B413-CE6D984722C5}"/>
                </a:ext>
              </a:extLst>
            </p:cNvPr>
            <p:cNvGrpSpPr>
              <a:grpSpLocks/>
            </p:cNvGrpSpPr>
            <p:nvPr/>
          </p:nvGrpSpPr>
          <p:grpSpPr bwMode="auto">
            <a:xfrm>
              <a:off x="3266" y="3248"/>
              <a:ext cx="1580" cy="772"/>
              <a:chOff x="3602" y="2840"/>
              <a:chExt cx="1580" cy="772"/>
            </a:xfrm>
          </p:grpSpPr>
          <p:sp>
            <p:nvSpPr>
              <p:cNvPr id="213020" name="Freeform 31">
                <a:extLst>
                  <a:ext uri="{FF2B5EF4-FFF2-40B4-BE49-F238E27FC236}">
                    <a16:creationId xmlns:a16="http://schemas.microsoft.com/office/drawing/2014/main" id="{199727D2-F2BA-4B1D-AAA0-CD0CF36B8343}"/>
                  </a:ext>
                </a:extLst>
              </p:cNvPr>
              <p:cNvSpPr>
                <a:spLocks/>
              </p:cNvSpPr>
              <p:nvPr/>
            </p:nvSpPr>
            <p:spPr bwMode="auto">
              <a:xfrm>
                <a:off x="3677" y="2840"/>
                <a:ext cx="1320" cy="712"/>
              </a:xfrm>
              <a:custGeom>
                <a:avLst/>
                <a:gdLst>
                  <a:gd name="T0" fmla="*/ 9000 w 1228"/>
                  <a:gd name="T1" fmla="*/ 2 h 896"/>
                  <a:gd name="T2" fmla="*/ 9367 w 1228"/>
                  <a:gd name="T3" fmla="*/ 0 h 896"/>
                  <a:gd name="T4" fmla="*/ 10726 w 1228"/>
                  <a:gd name="T5" fmla="*/ 2 h 896"/>
                  <a:gd name="T6" fmla="*/ 0 w 1228"/>
                  <a:gd name="T7" fmla="*/ 2 h 896"/>
                  <a:gd name="T8" fmla="*/ 3 w 1228"/>
                  <a:gd name="T9" fmla="*/ 2 h 896"/>
                  <a:gd name="T10" fmla="*/ 0 60000 65536"/>
                  <a:gd name="T11" fmla="*/ 0 60000 65536"/>
                  <a:gd name="T12" fmla="*/ 0 60000 65536"/>
                  <a:gd name="T13" fmla="*/ 0 60000 65536"/>
                  <a:gd name="T14" fmla="*/ 0 60000 65536"/>
                  <a:gd name="T15" fmla="*/ 0 w 1228"/>
                  <a:gd name="T16" fmla="*/ 0 h 896"/>
                  <a:gd name="T17" fmla="*/ 1228 w 1228"/>
                  <a:gd name="T18" fmla="*/ 896 h 896"/>
                </a:gdLst>
                <a:ahLst/>
                <a:cxnLst>
                  <a:cxn ang="T10">
                    <a:pos x="T0" y="T1"/>
                  </a:cxn>
                  <a:cxn ang="T11">
                    <a:pos x="T2" y="T3"/>
                  </a:cxn>
                  <a:cxn ang="T12">
                    <a:pos x="T4" y="T5"/>
                  </a:cxn>
                  <a:cxn ang="T13">
                    <a:pos x="T6" y="T7"/>
                  </a:cxn>
                  <a:cxn ang="T14">
                    <a:pos x="T8" y="T9"/>
                  </a:cxn>
                </a:cxnLst>
                <a:rect l="T15" t="T16" r="T17" b="T18"/>
                <a:pathLst>
                  <a:path w="1228" h="896">
                    <a:moveTo>
                      <a:pt x="1030" y="432"/>
                    </a:moveTo>
                    <a:lnTo>
                      <a:pt x="1074" y="0"/>
                    </a:lnTo>
                    <a:lnTo>
                      <a:pt x="1228" y="896"/>
                    </a:lnTo>
                    <a:lnTo>
                      <a:pt x="0" y="895"/>
                    </a:lnTo>
                    <a:lnTo>
                      <a:pt x="3" y="826"/>
                    </a:ln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3021" name="Line 32">
                <a:extLst>
                  <a:ext uri="{FF2B5EF4-FFF2-40B4-BE49-F238E27FC236}">
                    <a16:creationId xmlns:a16="http://schemas.microsoft.com/office/drawing/2014/main" id="{7BFB7019-136F-483E-B8E0-17CB78209828}"/>
                  </a:ext>
                </a:extLst>
              </p:cNvPr>
              <p:cNvSpPr>
                <a:spLocks noChangeShapeType="1"/>
              </p:cNvSpPr>
              <p:nvPr/>
            </p:nvSpPr>
            <p:spPr bwMode="auto">
              <a:xfrm>
                <a:off x="4063" y="3182"/>
                <a:ext cx="721" cy="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22" name="Line 33">
                <a:extLst>
                  <a:ext uri="{FF2B5EF4-FFF2-40B4-BE49-F238E27FC236}">
                    <a16:creationId xmlns:a16="http://schemas.microsoft.com/office/drawing/2014/main" id="{65AAAFB4-265B-4389-BC81-2ECAC6175EFB}"/>
                  </a:ext>
                </a:extLst>
              </p:cNvPr>
              <p:cNvSpPr>
                <a:spLocks noChangeShapeType="1"/>
              </p:cNvSpPr>
              <p:nvPr/>
            </p:nvSpPr>
            <p:spPr bwMode="auto">
              <a:xfrm flipV="1">
                <a:off x="3680" y="3182"/>
                <a:ext cx="383" cy="31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23" name="Freeform 34">
                <a:extLst>
                  <a:ext uri="{FF2B5EF4-FFF2-40B4-BE49-F238E27FC236}">
                    <a16:creationId xmlns:a16="http://schemas.microsoft.com/office/drawing/2014/main" id="{5A58BF6F-861C-45A8-8041-653521A43AA8}"/>
                  </a:ext>
                </a:extLst>
              </p:cNvPr>
              <p:cNvSpPr>
                <a:spLocks/>
              </p:cNvSpPr>
              <p:nvPr/>
            </p:nvSpPr>
            <p:spPr bwMode="auto">
              <a:xfrm>
                <a:off x="4418" y="2966"/>
                <a:ext cx="764" cy="646"/>
              </a:xfrm>
              <a:custGeom>
                <a:avLst/>
                <a:gdLst>
                  <a:gd name="T0" fmla="*/ 6152 w 711"/>
                  <a:gd name="T1" fmla="*/ 2 h 813"/>
                  <a:gd name="T2" fmla="*/ 5872 w 711"/>
                  <a:gd name="T3" fmla="*/ 2 h 813"/>
                  <a:gd name="T4" fmla="*/ 5633 w 711"/>
                  <a:gd name="T5" fmla="*/ 2 h 813"/>
                  <a:gd name="T6" fmla="*/ 5406 w 711"/>
                  <a:gd name="T7" fmla="*/ 2 h 813"/>
                  <a:gd name="T8" fmla="*/ 5180 w 711"/>
                  <a:gd name="T9" fmla="*/ 2 h 813"/>
                  <a:gd name="T10" fmla="*/ 4961 w 711"/>
                  <a:gd name="T11" fmla="*/ 2 h 813"/>
                  <a:gd name="T12" fmla="*/ 4758 w 711"/>
                  <a:gd name="T13" fmla="*/ 2 h 813"/>
                  <a:gd name="T14" fmla="*/ 4586 w 711"/>
                  <a:gd name="T15" fmla="*/ 2 h 813"/>
                  <a:gd name="T16" fmla="*/ 4405 w 711"/>
                  <a:gd name="T17" fmla="*/ 2 h 813"/>
                  <a:gd name="T18" fmla="*/ 4225 w 711"/>
                  <a:gd name="T19" fmla="*/ 2 h 813"/>
                  <a:gd name="T20" fmla="*/ 4071 w 711"/>
                  <a:gd name="T21" fmla="*/ 2 h 813"/>
                  <a:gd name="T22" fmla="*/ 3921 w 711"/>
                  <a:gd name="T23" fmla="*/ 2 h 813"/>
                  <a:gd name="T24" fmla="*/ 3776 w 711"/>
                  <a:gd name="T25" fmla="*/ 2 h 813"/>
                  <a:gd name="T26" fmla="*/ 3631 w 711"/>
                  <a:gd name="T27" fmla="*/ 2 h 813"/>
                  <a:gd name="T28" fmla="*/ 3478 w 711"/>
                  <a:gd name="T29" fmla="*/ 2 h 813"/>
                  <a:gd name="T30" fmla="*/ 3339 w 711"/>
                  <a:gd name="T31" fmla="*/ 2 h 813"/>
                  <a:gd name="T32" fmla="*/ 3215 w 711"/>
                  <a:gd name="T33" fmla="*/ 2 h 813"/>
                  <a:gd name="T34" fmla="*/ 3047 w 711"/>
                  <a:gd name="T35" fmla="*/ 2 h 813"/>
                  <a:gd name="T36" fmla="*/ 2915 w 711"/>
                  <a:gd name="T37" fmla="*/ 2 h 813"/>
                  <a:gd name="T38" fmla="*/ 2772 w 711"/>
                  <a:gd name="T39" fmla="*/ 2 h 813"/>
                  <a:gd name="T40" fmla="*/ 2598 w 711"/>
                  <a:gd name="T41" fmla="*/ 2 h 813"/>
                  <a:gd name="T42" fmla="*/ 2437 w 711"/>
                  <a:gd name="T43" fmla="*/ 2 h 813"/>
                  <a:gd name="T44" fmla="*/ 2283 w 711"/>
                  <a:gd name="T45" fmla="*/ 2 h 813"/>
                  <a:gd name="T46" fmla="*/ 2105 w 711"/>
                  <a:gd name="T47" fmla="*/ 2 h 813"/>
                  <a:gd name="T48" fmla="*/ 1943 w 711"/>
                  <a:gd name="T49" fmla="*/ 2 h 813"/>
                  <a:gd name="T50" fmla="*/ 1738 w 711"/>
                  <a:gd name="T51" fmla="*/ 2 h 813"/>
                  <a:gd name="T52" fmla="*/ 1527 w 711"/>
                  <a:gd name="T53" fmla="*/ 2 h 813"/>
                  <a:gd name="T54" fmla="*/ 1304 w 711"/>
                  <a:gd name="T55" fmla="*/ 2 h 813"/>
                  <a:gd name="T56" fmla="*/ 1071 w 711"/>
                  <a:gd name="T57" fmla="*/ 2 h 813"/>
                  <a:gd name="T58" fmla="*/ 839 w 711"/>
                  <a:gd name="T59" fmla="*/ 2 h 813"/>
                  <a:gd name="T60" fmla="*/ 578 w 711"/>
                  <a:gd name="T61" fmla="*/ 2 h 813"/>
                  <a:gd name="T62" fmla="*/ 306 w 711"/>
                  <a:gd name="T63" fmla="*/ 2 h 813"/>
                  <a:gd name="T64" fmla="*/ 0 w 711"/>
                  <a:gd name="T65" fmla="*/ 0 h 8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1"/>
                  <a:gd name="T100" fmla="*/ 0 h 813"/>
                  <a:gd name="T101" fmla="*/ 711 w 711"/>
                  <a:gd name="T102" fmla="*/ 813 h 8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1" h="813">
                    <a:moveTo>
                      <a:pt x="711" y="813"/>
                    </a:moveTo>
                    <a:lnTo>
                      <a:pt x="679" y="793"/>
                    </a:lnTo>
                    <a:lnTo>
                      <a:pt x="651" y="770"/>
                    </a:lnTo>
                    <a:lnTo>
                      <a:pt x="624" y="746"/>
                    </a:lnTo>
                    <a:lnTo>
                      <a:pt x="599" y="720"/>
                    </a:lnTo>
                    <a:lnTo>
                      <a:pt x="575" y="692"/>
                    </a:lnTo>
                    <a:lnTo>
                      <a:pt x="551" y="663"/>
                    </a:lnTo>
                    <a:lnTo>
                      <a:pt x="530" y="632"/>
                    </a:lnTo>
                    <a:lnTo>
                      <a:pt x="509" y="601"/>
                    </a:lnTo>
                    <a:lnTo>
                      <a:pt x="489" y="568"/>
                    </a:lnTo>
                    <a:lnTo>
                      <a:pt x="471" y="535"/>
                    </a:lnTo>
                    <a:lnTo>
                      <a:pt x="454" y="502"/>
                    </a:lnTo>
                    <a:lnTo>
                      <a:pt x="436" y="467"/>
                    </a:lnTo>
                    <a:lnTo>
                      <a:pt x="419" y="433"/>
                    </a:lnTo>
                    <a:lnTo>
                      <a:pt x="403" y="398"/>
                    </a:lnTo>
                    <a:lnTo>
                      <a:pt x="386" y="365"/>
                    </a:lnTo>
                    <a:lnTo>
                      <a:pt x="370" y="331"/>
                    </a:lnTo>
                    <a:lnTo>
                      <a:pt x="353" y="298"/>
                    </a:lnTo>
                    <a:lnTo>
                      <a:pt x="337" y="266"/>
                    </a:lnTo>
                    <a:lnTo>
                      <a:pt x="319" y="235"/>
                    </a:lnTo>
                    <a:lnTo>
                      <a:pt x="301" y="205"/>
                    </a:lnTo>
                    <a:lnTo>
                      <a:pt x="283" y="175"/>
                    </a:lnTo>
                    <a:lnTo>
                      <a:pt x="264" y="149"/>
                    </a:lnTo>
                    <a:lnTo>
                      <a:pt x="244" y="122"/>
                    </a:lnTo>
                    <a:lnTo>
                      <a:pt x="223" y="98"/>
                    </a:lnTo>
                    <a:lnTo>
                      <a:pt x="201" y="77"/>
                    </a:lnTo>
                    <a:lnTo>
                      <a:pt x="177" y="59"/>
                    </a:lnTo>
                    <a:lnTo>
                      <a:pt x="151" y="41"/>
                    </a:lnTo>
                    <a:lnTo>
                      <a:pt x="125" y="27"/>
                    </a:lnTo>
                    <a:lnTo>
                      <a:pt x="98" y="16"/>
                    </a:lnTo>
                    <a:lnTo>
                      <a:pt x="66" y="7"/>
                    </a:lnTo>
                    <a:lnTo>
                      <a:pt x="35" y="2"/>
                    </a:lnTo>
                    <a:lnTo>
                      <a:pt x="0" y="0"/>
                    </a:lnTo>
                  </a:path>
                </a:pathLst>
              </a:custGeom>
              <a:noFill/>
              <a:ln w="254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3024" name="Freeform 35">
                <a:extLst>
                  <a:ext uri="{FF2B5EF4-FFF2-40B4-BE49-F238E27FC236}">
                    <a16:creationId xmlns:a16="http://schemas.microsoft.com/office/drawing/2014/main" id="{A28D37B3-DA79-4162-9C83-9E02F7830BB2}"/>
                  </a:ext>
                </a:extLst>
              </p:cNvPr>
              <p:cNvSpPr>
                <a:spLocks/>
              </p:cNvSpPr>
              <p:nvPr/>
            </p:nvSpPr>
            <p:spPr bwMode="auto">
              <a:xfrm>
                <a:off x="3602" y="2966"/>
                <a:ext cx="816" cy="615"/>
              </a:xfrm>
              <a:custGeom>
                <a:avLst/>
                <a:gdLst>
                  <a:gd name="T0" fmla="*/ 0 w 759"/>
                  <a:gd name="T1" fmla="*/ 2 h 775"/>
                  <a:gd name="T2" fmla="*/ 266 w 759"/>
                  <a:gd name="T3" fmla="*/ 2 h 775"/>
                  <a:gd name="T4" fmla="*/ 542 w 759"/>
                  <a:gd name="T5" fmla="*/ 2 h 775"/>
                  <a:gd name="T6" fmla="*/ 796 w 759"/>
                  <a:gd name="T7" fmla="*/ 2 h 775"/>
                  <a:gd name="T8" fmla="*/ 1042 w 759"/>
                  <a:gd name="T9" fmla="*/ 2 h 775"/>
                  <a:gd name="T10" fmla="*/ 1283 w 759"/>
                  <a:gd name="T11" fmla="*/ 2 h 775"/>
                  <a:gd name="T12" fmla="*/ 1495 w 759"/>
                  <a:gd name="T13" fmla="*/ 2 h 775"/>
                  <a:gd name="T14" fmla="*/ 1706 w 759"/>
                  <a:gd name="T15" fmla="*/ 2 h 775"/>
                  <a:gd name="T16" fmla="*/ 1899 w 759"/>
                  <a:gd name="T17" fmla="*/ 2 h 775"/>
                  <a:gd name="T18" fmla="*/ 2096 w 759"/>
                  <a:gd name="T19" fmla="*/ 2 h 775"/>
                  <a:gd name="T20" fmla="*/ 2290 w 759"/>
                  <a:gd name="T21" fmla="*/ 2 h 775"/>
                  <a:gd name="T22" fmla="*/ 2472 w 759"/>
                  <a:gd name="T23" fmla="*/ 2 h 775"/>
                  <a:gd name="T24" fmla="*/ 2658 w 759"/>
                  <a:gd name="T25" fmla="*/ 2 h 775"/>
                  <a:gd name="T26" fmla="*/ 2831 w 759"/>
                  <a:gd name="T27" fmla="*/ 2 h 775"/>
                  <a:gd name="T28" fmla="*/ 3022 w 759"/>
                  <a:gd name="T29" fmla="*/ 2 h 775"/>
                  <a:gd name="T30" fmla="*/ 3182 w 759"/>
                  <a:gd name="T31" fmla="*/ 2 h 775"/>
                  <a:gd name="T32" fmla="*/ 3355 w 759"/>
                  <a:gd name="T33" fmla="*/ 2 h 775"/>
                  <a:gd name="T34" fmla="*/ 3520 w 759"/>
                  <a:gd name="T35" fmla="*/ 2 h 775"/>
                  <a:gd name="T36" fmla="*/ 3690 w 759"/>
                  <a:gd name="T37" fmla="*/ 2 h 775"/>
                  <a:gd name="T38" fmla="*/ 3867 w 759"/>
                  <a:gd name="T39" fmla="*/ 2 h 775"/>
                  <a:gd name="T40" fmla="*/ 4066 w 759"/>
                  <a:gd name="T41" fmla="*/ 2 h 775"/>
                  <a:gd name="T42" fmla="*/ 4227 w 759"/>
                  <a:gd name="T43" fmla="*/ 2 h 775"/>
                  <a:gd name="T44" fmla="*/ 4414 w 759"/>
                  <a:gd name="T45" fmla="*/ 2 h 775"/>
                  <a:gd name="T46" fmla="*/ 4607 w 759"/>
                  <a:gd name="T47" fmla="*/ 2 h 775"/>
                  <a:gd name="T48" fmla="*/ 4798 w 759"/>
                  <a:gd name="T49" fmla="*/ 2 h 775"/>
                  <a:gd name="T50" fmla="*/ 4997 w 759"/>
                  <a:gd name="T51" fmla="*/ 2 h 775"/>
                  <a:gd name="T52" fmla="*/ 5215 w 759"/>
                  <a:gd name="T53" fmla="*/ 2 h 775"/>
                  <a:gd name="T54" fmla="*/ 5431 w 759"/>
                  <a:gd name="T55" fmla="*/ 2 h 775"/>
                  <a:gd name="T56" fmla="*/ 5653 w 759"/>
                  <a:gd name="T57" fmla="*/ 2 h 775"/>
                  <a:gd name="T58" fmla="*/ 5886 w 759"/>
                  <a:gd name="T59" fmla="*/ 2 h 775"/>
                  <a:gd name="T60" fmla="*/ 6119 w 759"/>
                  <a:gd name="T61" fmla="*/ 2 h 775"/>
                  <a:gd name="T62" fmla="*/ 6390 w 759"/>
                  <a:gd name="T63" fmla="*/ 2 h 775"/>
                  <a:gd name="T64" fmla="*/ 6667 w 759"/>
                  <a:gd name="T65" fmla="*/ 0 h 7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9"/>
                  <a:gd name="T100" fmla="*/ 0 h 775"/>
                  <a:gd name="T101" fmla="*/ 759 w 759"/>
                  <a:gd name="T102" fmla="*/ 775 h 7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9" h="775">
                    <a:moveTo>
                      <a:pt x="0" y="775"/>
                    </a:moveTo>
                    <a:lnTo>
                      <a:pt x="31" y="761"/>
                    </a:lnTo>
                    <a:lnTo>
                      <a:pt x="61" y="743"/>
                    </a:lnTo>
                    <a:lnTo>
                      <a:pt x="91" y="725"/>
                    </a:lnTo>
                    <a:lnTo>
                      <a:pt x="118" y="702"/>
                    </a:lnTo>
                    <a:lnTo>
                      <a:pt x="145" y="680"/>
                    </a:lnTo>
                    <a:lnTo>
                      <a:pt x="170" y="655"/>
                    </a:lnTo>
                    <a:lnTo>
                      <a:pt x="194" y="628"/>
                    </a:lnTo>
                    <a:lnTo>
                      <a:pt x="217" y="600"/>
                    </a:lnTo>
                    <a:lnTo>
                      <a:pt x="239" y="570"/>
                    </a:lnTo>
                    <a:lnTo>
                      <a:pt x="261" y="540"/>
                    </a:lnTo>
                    <a:lnTo>
                      <a:pt x="282" y="509"/>
                    </a:lnTo>
                    <a:lnTo>
                      <a:pt x="303" y="477"/>
                    </a:lnTo>
                    <a:lnTo>
                      <a:pt x="323" y="445"/>
                    </a:lnTo>
                    <a:lnTo>
                      <a:pt x="344" y="413"/>
                    </a:lnTo>
                    <a:lnTo>
                      <a:pt x="363" y="380"/>
                    </a:lnTo>
                    <a:lnTo>
                      <a:pt x="383" y="348"/>
                    </a:lnTo>
                    <a:lnTo>
                      <a:pt x="402" y="315"/>
                    </a:lnTo>
                    <a:lnTo>
                      <a:pt x="421" y="284"/>
                    </a:lnTo>
                    <a:lnTo>
                      <a:pt x="441" y="252"/>
                    </a:lnTo>
                    <a:lnTo>
                      <a:pt x="462" y="223"/>
                    </a:lnTo>
                    <a:lnTo>
                      <a:pt x="481" y="194"/>
                    </a:lnTo>
                    <a:lnTo>
                      <a:pt x="502" y="166"/>
                    </a:lnTo>
                    <a:lnTo>
                      <a:pt x="525" y="140"/>
                    </a:lnTo>
                    <a:lnTo>
                      <a:pt x="546" y="116"/>
                    </a:lnTo>
                    <a:lnTo>
                      <a:pt x="570" y="93"/>
                    </a:lnTo>
                    <a:lnTo>
                      <a:pt x="593" y="72"/>
                    </a:lnTo>
                    <a:lnTo>
                      <a:pt x="617" y="53"/>
                    </a:lnTo>
                    <a:lnTo>
                      <a:pt x="644" y="37"/>
                    </a:lnTo>
                    <a:lnTo>
                      <a:pt x="671" y="24"/>
                    </a:lnTo>
                    <a:lnTo>
                      <a:pt x="698" y="13"/>
                    </a:lnTo>
                    <a:lnTo>
                      <a:pt x="728" y="5"/>
                    </a:lnTo>
                    <a:lnTo>
                      <a:pt x="759" y="0"/>
                    </a:lnTo>
                  </a:path>
                </a:pathLst>
              </a:custGeom>
              <a:noFill/>
              <a:ln w="254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3025" name="Rectangle 36">
                <a:extLst>
                  <a:ext uri="{FF2B5EF4-FFF2-40B4-BE49-F238E27FC236}">
                    <a16:creationId xmlns:a16="http://schemas.microsoft.com/office/drawing/2014/main" id="{10389EDC-7B66-4ABC-9D6B-9CC44DB6FD0A}"/>
                  </a:ext>
                </a:extLst>
              </p:cNvPr>
              <p:cNvSpPr>
                <a:spLocks noChangeArrowheads="1"/>
              </p:cNvSpPr>
              <p:nvPr/>
            </p:nvSpPr>
            <p:spPr bwMode="auto">
              <a:xfrm>
                <a:off x="4219" y="3230"/>
                <a:ext cx="47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1700" i="1">
                    <a:solidFill>
                      <a:srgbClr val="FF0000"/>
                    </a:solidFill>
                    <a:latin typeface="Times New Roman" panose="02020603050405020304" pitchFamily="18" charset="0"/>
                    <a:ea typeface="黑体" panose="02010609060101010101" pitchFamily="49" charset="-122"/>
                  </a:rPr>
                  <a:t>Rankine</a:t>
                </a:r>
              </a:p>
              <a:p>
                <a:pPr algn="ctr" eaLnBrk="1" hangingPunct="1">
                  <a:buSzTx/>
                  <a:buFontTx/>
                  <a:buNone/>
                </a:pPr>
                <a:r>
                  <a:rPr lang="en-US" altLang="zh-CN" sz="1700" i="1">
                    <a:solidFill>
                      <a:srgbClr val="FF0000"/>
                    </a:solidFill>
                    <a:latin typeface="Times New Roman" panose="02020603050405020304" pitchFamily="18" charset="0"/>
                    <a:ea typeface="黑体" panose="02010609060101010101" pitchFamily="49" charset="-122"/>
                  </a:rPr>
                  <a:t>cycle</a:t>
                </a:r>
              </a:p>
            </p:txBody>
          </p:sp>
        </p:grpSp>
        <p:sp>
          <p:nvSpPr>
            <p:cNvPr id="213013" name="Line 37">
              <a:extLst>
                <a:ext uri="{FF2B5EF4-FFF2-40B4-BE49-F238E27FC236}">
                  <a16:creationId xmlns:a16="http://schemas.microsoft.com/office/drawing/2014/main" id="{373E1FF3-D486-4B8D-B69D-C3F1BB634AA5}"/>
                </a:ext>
              </a:extLst>
            </p:cNvPr>
            <p:cNvSpPr>
              <a:spLocks noChangeShapeType="1"/>
            </p:cNvSpPr>
            <p:nvPr/>
          </p:nvSpPr>
          <p:spPr bwMode="auto">
            <a:xfrm>
              <a:off x="5307" y="1207"/>
              <a:ext cx="0" cy="2857"/>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3014" name="Line 38">
              <a:extLst>
                <a:ext uri="{FF2B5EF4-FFF2-40B4-BE49-F238E27FC236}">
                  <a16:creationId xmlns:a16="http://schemas.microsoft.com/office/drawing/2014/main" id="{2097F782-A613-4458-837C-FA2A39B9F082}"/>
                </a:ext>
              </a:extLst>
            </p:cNvPr>
            <p:cNvSpPr>
              <a:spLocks noChangeShapeType="1"/>
            </p:cNvSpPr>
            <p:nvPr/>
          </p:nvSpPr>
          <p:spPr bwMode="auto">
            <a:xfrm>
              <a:off x="4803" y="3203"/>
              <a:ext cx="453"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3015" name="Line 39">
              <a:extLst>
                <a:ext uri="{FF2B5EF4-FFF2-40B4-BE49-F238E27FC236}">
                  <a16:creationId xmlns:a16="http://schemas.microsoft.com/office/drawing/2014/main" id="{75BBCD86-EF8B-47D3-9519-4F74E8A99BA3}"/>
                </a:ext>
              </a:extLst>
            </p:cNvPr>
            <p:cNvSpPr>
              <a:spLocks noChangeShapeType="1"/>
            </p:cNvSpPr>
            <p:nvPr/>
          </p:nvSpPr>
          <p:spPr bwMode="auto">
            <a:xfrm>
              <a:off x="4803" y="4020"/>
              <a:ext cx="453"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3016" name="Line 40">
              <a:extLst>
                <a:ext uri="{FF2B5EF4-FFF2-40B4-BE49-F238E27FC236}">
                  <a16:creationId xmlns:a16="http://schemas.microsoft.com/office/drawing/2014/main" id="{4E6C22BE-4703-47BC-97EA-CE7DE36A3068}"/>
                </a:ext>
              </a:extLst>
            </p:cNvPr>
            <p:cNvSpPr>
              <a:spLocks noChangeShapeType="1"/>
            </p:cNvSpPr>
            <p:nvPr/>
          </p:nvSpPr>
          <p:spPr bwMode="auto">
            <a:xfrm>
              <a:off x="4803" y="1570"/>
              <a:ext cx="453"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213017" name="Group 41">
              <a:extLst>
                <a:ext uri="{FF2B5EF4-FFF2-40B4-BE49-F238E27FC236}">
                  <a16:creationId xmlns:a16="http://schemas.microsoft.com/office/drawing/2014/main" id="{8EEB0C7E-BC70-4DCD-8E04-A6269613DB61}"/>
                </a:ext>
              </a:extLst>
            </p:cNvPr>
            <p:cNvGrpSpPr>
              <a:grpSpLocks/>
            </p:cNvGrpSpPr>
            <p:nvPr/>
          </p:nvGrpSpPr>
          <p:grpSpPr bwMode="auto">
            <a:xfrm>
              <a:off x="5029" y="1570"/>
              <a:ext cx="1" cy="2449"/>
              <a:chOff x="2440" y="1570"/>
              <a:chExt cx="1" cy="2449"/>
            </a:xfrm>
          </p:grpSpPr>
          <p:sp>
            <p:nvSpPr>
              <p:cNvPr id="213018" name="Line 42">
                <a:extLst>
                  <a:ext uri="{FF2B5EF4-FFF2-40B4-BE49-F238E27FC236}">
                    <a16:creationId xmlns:a16="http://schemas.microsoft.com/office/drawing/2014/main" id="{A49311F3-3905-43E9-8A35-A9A9F9CB4CE6}"/>
                  </a:ext>
                </a:extLst>
              </p:cNvPr>
              <p:cNvSpPr>
                <a:spLocks noChangeShapeType="1"/>
              </p:cNvSpPr>
              <p:nvPr/>
            </p:nvSpPr>
            <p:spPr bwMode="auto">
              <a:xfrm flipH="1">
                <a:off x="2440" y="1570"/>
                <a:ext cx="1" cy="1633"/>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3019" name="Line 43">
                <a:extLst>
                  <a:ext uri="{FF2B5EF4-FFF2-40B4-BE49-F238E27FC236}">
                    <a16:creationId xmlns:a16="http://schemas.microsoft.com/office/drawing/2014/main" id="{B757BDAD-30D6-447E-AB4F-82250D8358FB}"/>
                  </a:ext>
                </a:extLst>
              </p:cNvPr>
              <p:cNvSpPr>
                <a:spLocks noChangeShapeType="1"/>
              </p:cNvSpPr>
              <p:nvPr/>
            </p:nvSpPr>
            <p:spPr bwMode="auto">
              <a:xfrm flipH="1">
                <a:off x="2440" y="3203"/>
                <a:ext cx="0" cy="816"/>
              </a:xfrm>
              <a:prstGeom prst="line">
                <a:avLst/>
              </a:prstGeom>
              <a:noFill/>
              <a:ln w="28575">
                <a:solidFill>
                  <a:srgbClr val="FF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13009" name="TextBox 11">
            <a:extLst>
              <a:ext uri="{FF2B5EF4-FFF2-40B4-BE49-F238E27FC236}">
                <a16:creationId xmlns:a16="http://schemas.microsoft.com/office/drawing/2014/main" id="{23490772-03D9-48BE-878E-ED05CB735D99}"/>
              </a:ext>
            </a:extLst>
          </p:cNvPr>
          <p:cNvSpPr txBox="1">
            <a:spLocks noChangeArrowheads="1"/>
          </p:cNvSpPr>
          <p:nvPr/>
        </p:nvSpPr>
        <p:spPr bwMode="auto">
          <a:xfrm>
            <a:off x="2484438" y="5661025"/>
            <a:ext cx="64071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SzTx/>
              <a:buFontTx/>
              <a:buNone/>
            </a:pPr>
            <a:r>
              <a:rPr lang="zh-CN" altLang="en-US" sz="2400">
                <a:solidFill>
                  <a:srgbClr val="FFFF00"/>
                </a:solidFill>
                <a:latin typeface="Times New Roman" panose="02020603050405020304" pitchFamily="18" charset="0"/>
                <a:ea typeface="黑体" panose="02010609060101010101" pitchFamily="49" charset="-122"/>
              </a:rPr>
              <a:t>燃烧温度高达</a:t>
            </a:r>
            <a:r>
              <a:rPr lang="en-US" altLang="zh-CN" sz="2400">
                <a:solidFill>
                  <a:srgbClr val="FFFF00"/>
                </a:solidFill>
                <a:latin typeface="Times New Roman" panose="02020603050405020304" pitchFamily="18" charset="0"/>
                <a:ea typeface="黑体" panose="02010609060101010101" pitchFamily="49" charset="-122"/>
              </a:rPr>
              <a:t>1800</a:t>
            </a:r>
            <a:r>
              <a:rPr lang="en-US" altLang="zh-CN" sz="2400" baseline="30000">
                <a:solidFill>
                  <a:srgbClr val="FFFF00"/>
                </a:solidFill>
                <a:latin typeface="Times New Roman" panose="02020603050405020304" pitchFamily="18" charset="0"/>
                <a:ea typeface="黑体" panose="02010609060101010101" pitchFamily="49" charset="-122"/>
              </a:rPr>
              <a:t>0</a:t>
            </a:r>
            <a:r>
              <a:rPr lang="en-US" altLang="zh-CN" sz="2400">
                <a:solidFill>
                  <a:srgbClr val="FFFF00"/>
                </a:solidFill>
                <a:latin typeface="Times New Roman" panose="02020603050405020304" pitchFamily="18" charset="0"/>
                <a:ea typeface="黑体" panose="02010609060101010101" pitchFamily="49" charset="-122"/>
              </a:rPr>
              <a:t>C</a:t>
            </a:r>
            <a:r>
              <a:rPr lang="zh-CN" altLang="en-US" sz="2400">
                <a:solidFill>
                  <a:srgbClr val="FFFF00"/>
                </a:solidFill>
                <a:latin typeface="Times New Roman" panose="02020603050405020304" pitchFamily="18" charset="0"/>
                <a:ea typeface="黑体" panose="02010609060101010101" pitchFamily="49" charset="-122"/>
              </a:rPr>
              <a:t>，循环初温不到</a:t>
            </a:r>
            <a:r>
              <a:rPr lang="en-US" altLang="zh-CN" sz="2400">
                <a:solidFill>
                  <a:srgbClr val="FFFF00"/>
                </a:solidFill>
                <a:latin typeface="Times New Roman" panose="02020603050405020304" pitchFamily="18" charset="0"/>
                <a:ea typeface="黑体" panose="02010609060101010101" pitchFamily="49" charset="-122"/>
              </a:rPr>
              <a:t>600</a:t>
            </a:r>
            <a:r>
              <a:rPr lang="en-US" altLang="zh-CN" sz="2400" baseline="30000">
                <a:solidFill>
                  <a:srgbClr val="FFFF00"/>
                </a:solidFill>
                <a:latin typeface="Times New Roman" panose="02020603050405020304" pitchFamily="18" charset="0"/>
                <a:ea typeface="黑体" panose="02010609060101010101" pitchFamily="49" charset="-122"/>
              </a:rPr>
              <a:t>0</a:t>
            </a:r>
            <a:r>
              <a:rPr lang="en-US" altLang="zh-CN" sz="2400">
                <a:solidFill>
                  <a:srgbClr val="FFFF00"/>
                </a:solidFill>
                <a:latin typeface="Times New Roman" panose="02020603050405020304" pitchFamily="18" charset="0"/>
                <a:ea typeface="黑体" panose="02010609060101010101" pitchFamily="49" charset="-122"/>
              </a:rPr>
              <a:t>C</a:t>
            </a:r>
          </a:p>
          <a:p>
            <a:pPr algn="ctr" eaLnBrk="1" hangingPunct="1">
              <a:lnSpc>
                <a:spcPct val="120000"/>
              </a:lnSpc>
              <a:buSzTx/>
              <a:buFontTx/>
              <a:buNone/>
            </a:pPr>
            <a:r>
              <a:rPr lang="zh-CN" altLang="en-US" sz="2400">
                <a:solidFill>
                  <a:srgbClr val="FFFF00"/>
                </a:solidFill>
                <a:latin typeface="Times New Roman" panose="02020603050405020304" pitchFamily="18" charset="0"/>
                <a:ea typeface="黑体" panose="02010609060101010101" pitchFamily="49" charset="-122"/>
              </a:rPr>
              <a:t>未能实现能的梯级利用</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B1F57EBA-918E-4823-A3F3-98A19320DF6A}"/>
              </a:ext>
            </a:extLst>
          </p:cNvPr>
          <p:cNvSpPr>
            <a:spLocks noChangeArrowheads="1"/>
          </p:cNvSpPr>
          <p:nvPr/>
        </p:nvSpPr>
        <p:spPr bwMode="auto">
          <a:xfrm>
            <a:off x="184150" y="2133600"/>
            <a:ext cx="5451475" cy="4606925"/>
          </a:xfrm>
          <a:prstGeom prst="rect">
            <a:avLst/>
          </a:prstGeom>
          <a:noFill/>
          <a:ln w="19050" algn="ctr">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a:solidFill>
                <a:srgbClr val="FFFF00"/>
              </a:solidFill>
              <a:latin typeface="Times New Roman" panose="02020603050405020304" pitchFamily="18" charset="0"/>
              <a:ea typeface="黑体" panose="02010609060101010101" pitchFamily="49" charset="-122"/>
            </a:endParaRPr>
          </a:p>
        </p:txBody>
      </p:sp>
      <p:graphicFrame>
        <p:nvGraphicFramePr>
          <p:cNvPr id="456707" name="Object 3">
            <a:extLst>
              <a:ext uri="{FF2B5EF4-FFF2-40B4-BE49-F238E27FC236}">
                <a16:creationId xmlns:a16="http://schemas.microsoft.com/office/drawing/2014/main" id="{D09EDF51-FBA6-42C6-865A-A83DE78A1975}"/>
              </a:ext>
            </a:extLst>
          </p:cNvPr>
          <p:cNvGraphicFramePr>
            <a:graphicFrameLocks noChangeAspect="1"/>
          </p:cNvGraphicFramePr>
          <p:nvPr/>
        </p:nvGraphicFramePr>
        <p:xfrm>
          <a:off x="612775" y="2338388"/>
          <a:ext cx="4738688" cy="3783012"/>
        </p:xfrm>
        <a:graphic>
          <a:graphicData uri="http://schemas.openxmlformats.org/presentationml/2006/ole">
            <mc:AlternateContent xmlns:mc="http://schemas.openxmlformats.org/markup-compatibility/2006">
              <mc:Choice xmlns:v="urn:schemas-microsoft-com:vml" Requires="v">
                <p:oleObj spid="_x0000_s214117" name="Graph" r:id="rId4" imgW="4159910" imgH="2909011" progId="">
                  <p:embed/>
                </p:oleObj>
              </mc:Choice>
              <mc:Fallback>
                <p:oleObj name="Graph" r:id="rId4" imgW="4159910" imgH="2909011"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l="17848" t="11559" r="13835" b="16428"/>
                      <a:stretch>
                        <a:fillRect/>
                      </a:stretch>
                    </p:blipFill>
                    <p:spPr bwMode="auto">
                      <a:xfrm>
                        <a:off x="612775" y="2338388"/>
                        <a:ext cx="4738688" cy="3783012"/>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486828"/>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6708" name="Object 4">
            <a:extLst>
              <a:ext uri="{FF2B5EF4-FFF2-40B4-BE49-F238E27FC236}">
                <a16:creationId xmlns:a16="http://schemas.microsoft.com/office/drawing/2014/main" id="{EC125637-61E1-4487-80F3-AC54E1D770BF}"/>
              </a:ext>
            </a:extLst>
          </p:cNvPr>
          <p:cNvGraphicFramePr>
            <a:graphicFrameLocks noChangeAspect="1"/>
          </p:cNvGraphicFramePr>
          <p:nvPr/>
        </p:nvGraphicFramePr>
        <p:xfrm>
          <a:off x="641350" y="3090863"/>
          <a:ext cx="4930775" cy="3525837"/>
        </p:xfrm>
        <a:graphic>
          <a:graphicData uri="http://schemas.openxmlformats.org/presentationml/2006/ole">
            <mc:AlternateContent xmlns:mc="http://schemas.openxmlformats.org/markup-compatibility/2006">
              <mc:Choice xmlns:v="urn:schemas-microsoft-com:vml" Requires="v">
                <p:oleObj spid="_x0000_s214118" name="Graph" r:id="rId6" imgW="4159910" imgH="2909011" progId="">
                  <p:embed/>
                </p:oleObj>
              </mc:Choice>
              <mc:Fallback>
                <p:oleObj name="Graph" r:id="rId6" imgW="4159910" imgH="2909011" progId="">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l="18091" t="26021" r="10709" b="6758"/>
                      <a:stretch>
                        <a:fillRect/>
                      </a:stretch>
                    </p:blipFill>
                    <p:spPr bwMode="auto">
                      <a:xfrm>
                        <a:off x="641350" y="3090863"/>
                        <a:ext cx="4930775" cy="3525837"/>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486828"/>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21" name="Object 5">
            <a:extLst>
              <a:ext uri="{FF2B5EF4-FFF2-40B4-BE49-F238E27FC236}">
                <a16:creationId xmlns:a16="http://schemas.microsoft.com/office/drawing/2014/main" id="{23CA75A2-0E8E-4E86-928C-70619C0F8984}"/>
              </a:ext>
            </a:extLst>
          </p:cNvPr>
          <p:cNvGraphicFramePr>
            <a:graphicFrameLocks noChangeAspect="1"/>
          </p:cNvGraphicFramePr>
          <p:nvPr/>
        </p:nvGraphicFramePr>
        <p:xfrm>
          <a:off x="119063" y="2133600"/>
          <a:ext cx="5461000" cy="4503738"/>
        </p:xfrm>
        <a:graphic>
          <a:graphicData uri="http://schemas.openxmlformats.org/presentationml/2006/ole">
            <mc:AlternateContent xmlns:mc="http://schemas.openxmlformats.org/markup-compatibility/2006">
              <mc:Choice xmlns:v="urn:schemas-microsoft-com:vml" Requires="v">
                <p:oleObj spid="_x0000_s214119" name="Graph" r:id="rId8" imgW="4159910" imgH="2909011" progId="">
                  <p:embed/>
                </p:oleObj>
              </mc:Choice>
              <mc:Fallback>
                <p:oleObj name="Graph" r:id="rId8" imgW="4159910" imgH="2909011" progId="">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l="10728" t="7660" r="10709" b="6758"/>
                      <a:stretch>
                        <a:fillRect/>
                      </a:stretch>
                    </p:blipFill>
                    <p:spPr bwMode="auto">
                      <a:xfrm>
                        <a:off x="119063" y="2133600"/>
                        <a:ext cx="5461000" cy="4503738"/>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486828"/>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10" name="Text Box 6">
            <a:extLst>
              <a:ext uri="{FF2B5EF4-FFF2-40B4-BE49-F238E27FC236}">
                <a16:creationId xmlns:a16="http://schemas.microsoft.com/office/drawing/2014/main" id="{22AEA92E-81D4-4807-A844-AECC33969FD9}"/>
              </a:ext>
            </a:extLst>
          </p:cNvPr>
          <p:cNvSpPr txBox="1">
            <a:spLocks noChangeArrowheads="1"/>
          </p:cNvSpPr>
          <p:nvPr/>
        </p:nvSpPr>
        <p:spPr bwMode="auto">
          <a:xfrm>
            <a:off x="582613" y="2492375"/>
            <a:ext cx="3324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chemeClr val="bg2"/>
                </a:solidFill>
                <a:latin typeface="Times New Roman" panose="02020603050405020304" pitchFamily="18" charset="0"/>
                <a:ea typeface="黑体" panose="02010609060101010101" pitchFamily="49" charset="-122"/>
              </a:rPr>
              <a:t>揭示燃料化学能作功能力梯级利用潜力与规律</a:t>
            </a:r>
          </a:p>
        </p:txBody>
      </p:sp>
      <p:sp>
        <p:nvSpPr>
          <p:cNvPr id="456711" name="Rectangle 7">
            <a:extLst>
              <a:ext uri="{FF2B5EF4-FFF2-40B4-BE49-F238E27FC236}">
                <a16:creationId xmlns:a16="http://schemas.microsoft.com/office/drawing/2014/main" id="{A81D1F03-27D6-4B73-A520-88BEEC7088E1}"/>
              </a:ext>
            </a:extLst>
          </p:cNvPr>
          <p:cNvSpPr>
            <a:spLocks noChangeArrowheads="1"/>
          </p:cNvSpPr>
          <p:nvPr/>
        </p:nvSpPr>
        <p:spPr bwMode="auto">
          <a:xfrm>
            <a:off x="1381125" y="4581525"/>
            <a:ext cx="2193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chemeClr val="bg2"/>
                </a:solidFill>
                <a:latin typeface="黑体" panose="02010609060101010101" pitchFamily="49" charset="-122"/>
                <a:ea typeface="黑体" panose="02010609060101010101" pitchFamily="49" charset="-122"/>
              </a:rPr>
              <a:t>卡诺定理适用</a:t>
            </a:r>
          </a:p>
        </p:txBody>
      </p:sp>
      <p:sp>
        <p:nvSpPr>
          <p:cNvPr id="456712" name="Rectangle 8">
            <a:extLst>
              <a:ext uri="{FF2B5EF4-FFF2-40B4-BE49-F238E27FC236}">
                <a16:creationId xmlns:a16="http://schemas.microsoft.com/office/drawing/2014/main" id="{452F3DEF-FC9F-4F3A-B55F-863682259520}"/>
              </a:ext>
            </a:extLst>
          </p:cNvPr>
          <p:cNvSpPr>
            <a:spLocks noChangeArrowheads="1"/>
          </p:cNvSpPr>
          <p:nvPr/>
        </p:nvSpPr>
        <p:spPr bwMode="auto">
          <a:xfrm>
            <a:off x="52388" y="1355725"/>
            <a:ext cx="4652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rgbClr val="FFFF00"/>
                </a:solidFill>
                <a:latin typeface="黑体" panose="02010609060101010101" pitchFamily="49" charset="-122"/>
                <a:ea typeface="黑体" panose="02010609060101010101" pitchFamily="49" charset="-122"/>
              </a:rPr>
              <a:t>热能利用－</a:t>
            </a:r>
            <a:r>
              <a:rPr lang="zh-CN" altLang="en-US" sz="2400">
                <a:solidFill>
                  <a:schemeClr val="tx2"/>
                </a:solidFill>
                <a:latin typeface="黑体" panose="02010609060101010101" pitchFamily="49" charset="-122"/>
                <a:ea typeface="黑体" panose="02010609060101010101" pitchFamily="49" charset="-122"/>
              </a:rPr>
              <a:t>传统热力学研究</a:t>
            </a:r>
            <a:r>
              <a:rPr lang="zh-CN" altLang="en-US" sz="2400">
                <a:solidFill>
                  <a:srgbClr val="FFFF00"/>
                </a:solidFill>
                <a:latin typeface="黑体" panose="02010609060101010101" pitchFamily="49" charset="-122"/>
                <a:ea typeface="黑体" panose="02010609060101010101" pitchFamily="49" charset="-122"/>
              </a:rPr>
              <a:t>范畴</a:t>
            </a:r>
          </a:p>
        </p:txBody>
      </p:sp>
      <p:sp>
        <p:nvSpPr>
          <p:cNvPr id="214025" name="Rectangle 12">
            <a:extLst>
              <a:ext uri="{FF2B5EF4-FFF2-40B4-BE49-F238E27FC236}">
                <a16:creationId xmlns:a16="http://schemas.microsoft.com/office/drawing/2014/main" id="{071EEBBD-F0CD-49A2-B4A5-3BC491A9C02E}"/>
              </a:ext>
            </a:extLst>
          </p:cNvPr>
          <p:cNvSpPr>
            <a:spLocks noChangeArrowheads="1"/>
          </p:cNvSpPr>
          <p:nvPr/>
        </p:nvSpPr>
        <p:spPr bwMode="auto">
          <a:xfrm>
            <a:off x="317500" y="549275"/>
            <a:ext cx="8509000" cy="685800"/>
          </a:xfrm>
          <a:prstGeom prst="rect">
            <a:avLst/>
          </a:prstGeom>
          <a:solidFill>
            <a:schemeClr val="bg1"/>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Clr>
                <a:srgbClr val="FF9900"/>
              </a:buClr>
              <a:buSzPct val="75000"/>
              <a:buFont typeface="Wingdings" panose="05000000000000000000" pitchFamily="2" charset="2"/>
              <a:buNone/>
            </a:pPr>
            <a:r>
              <a:rPr lang="zh-CN" altLang="en-US">
                <a:solidFill>
                  <a:schemeClr val="tx2"/>
                </a:solidFill>
                <a:latin typeface="Times New Roman" panose="02020603050405020304" pitchFamily="18" charset="0"/>
                <a:ea typeface="黑体" panose="02010609060101010101" pitchFamily="49" charset="-122"/>
              </a:rPr>
              <a:t>燃料化学能梯级利用原理</a:t>
            </a:r>
          </a:p>
        </p:txBody>
      </p:sp>
      <p:sp>
        <p:nvSpPr>
          <p:cNvPr id="456714" name="Rectangle 10">
            <a:extLst>
              <a:ext uri="{FF2B5EF4-FFF2-40B4-BE49-F238E27FC236}">
                <a16:creationId xmlns:a16="http://schemas.microsoft.com/office/drawing/2014/main" id="{43C1A594-8AE8-4C47-AC95-3AF67DFEAB11}"/>
              </a:ext>
            </a:extLst>
          </p:cNvPr>
          <p:cNvSpPr>
            <a:spLocks noChangeArrowheads="1"/>
          </p:cNvSpPr>
          <p:nvPr/>
        </p:nvSpPr>
        <p:spPr bwMode="auto">
          <a:xfrm>
            <a:off x="5635625" y="2636838"/>
            <a:ext cx="35083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50000"/>
              </a:spcBef>
              <a:buSzTx/>
              <a:buFont typeface="Wingdings" panose="05000000000000000000" pitchFamily="2" charset="2"/>
              <a:buChar char="Ø"/>
            </a:pPr>
            <a:r>
              <a:rPr lang="zh-CN" altLang="en-US" sz="2400">
                <a:solidFill>
                  <a:schemeClr val="tx2"/>
                </a:solidFill>
                <a:latin typeface="Times New Roman" panose="02020603050405020304" pitchFamily="18" charset="0"/>
                <a:ea typeface="黑体" panose="02010609060101010101" pitchFamily="49" charset="-122"/>
              </a:rPr>
              <a:t>突破卡诺定理理论框架</a:t>
            </a:r>
          </a:p>
        </p:txBody>
      </p:sp>
      <p:graphicFrame>
        <p:nvGraphicFramePr>
          <p:cNvPr id="456715" name="Object 11">
            <a:extLst>
              <a:ext uri="{FF2B5EF4-FFF2-40B4-BE49-F238E27FC236}">
                <a16:creationId xmlns:a16="http://schemas.microsoft.com/office/drawing/2014/main" id="{7C98AC52-84CC-4432-95BA-204B053AB9BC}"/>
              </a:ext>
            </a:extLst>
          </p:cNvPr>
          <p:cNvGraphicFramePr>
            <a:graphicFrameLocks noChangeAspect="1"/>
          </p:cNvGraphicFramePr>
          <p:nvPr/>
        </p:nvGraphicFramePr>
        <p:xfrm>
          <a:off x="1781175" y="5013325"/>
          <a:ext cx="1395413" cy="957263"/>
        </p:xfrm>
        <a:graphic>
          <a:graphicData uri="http://schemas.openxmlformats.org/presentationml/2006/ole">
            <mc:AlternateContent xmlns:mc="http://schemas.openxmlformats.org/markup-compatibility/2006">
              <mc:Choice xmlns:v="urn:schemas-microsoft-com:vml" Requires="v">
                <p:oleObj spid="_x0000_s214120" name="公式" r:id="rId10" imgW="622030" imgH="393529" progId="Equation.3">
                  <p:embed/>
                </p:oleObj>
              </mc:Choice>
              <mc:Fallback>
                <p:oleObj name="公式" r:id="rId10" imgW="622030" imgH="393529"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5013325"/>
                        <a:ext cx="1395413"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8" name="Line 12">
            <a:extLst>
              <a:ext uri="{FF2B5EF4-FFF2-40B4-BE49-F238E27FC236}">
                <a16:creationId xmlns:a16="http://schemas.microsoft.com/office/drawing/2014/main" id="{9CEA43C4-B093-47EB-B630-765F55B87163}"/>
              </a:ext>
            </a:extLst>
          </p:cNvPr>
          <p:cNvSpPr>
            <a:spLocks noChangeShapeType="1"/>
          </p:cNvSpPr>
          <p:nvPr/>
        </p:nvSpPr>
        <p:spPr bwMode="auto">
          <a:xfrm>
            <a:off x="6361113" y="2732088"/>
            <a:ext cx="49212"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a:lstStyle/>
          <a:p>
            <a:endParaRPr lang="zh-CN" altLang="en-US"/>
          </a:p>
        </p:txBody>
      </p:sp>
      <p:sp>
        <p:nvSpPr>
          <p:cNvPr id="456717" name="Rectangle 13">
            <a:extLst>
              <a:ext uri="{FF2B5EF4-FFF2-40B4-BE49-F238E27FC236}">
                <a16:creationId xmlns:a16="http://schemas.microsoft.com/office/drawing/2014/main" id="{0116FC5A-C8B3-4B65-9E47-69DEC94ADA66}"/>
              </a:ext>
            </a:extLst>
          </p:cNvPr>
          <p:cNvSpPr>
            <a:spLocks noChangeArrowheads="1"/>
          </p:cNvSpPr>
          <p:nvPr/>
        </p:nvSpPr>
        <p:spPr bwMode="auto">
          <a:xfrm>
            <a:off x="4306888" y="3716338"/>
            <a:ext cx="844550" cy="27463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2400">
                <a:solidFill>
                  <a:srgbClr val="FF0000"/>
                </a:solidFill>
                <a:latin typeface="Times New Roman" panose="02020603050405020304" pitchFamily="18" charset="0"/>
                <a:ea typeface="黑体" panose="02010609060101010101" pitchFamily="49" charset="-122"/>
              </a:rPr>
              <a:t>燃气循环</a:t>
            </a:r>
          </a:p>
        </p:txBody>
      </p:sp>
      <p:sp>
        <p:nvSpPr>
          <p:cNvPr id="456718" name="Rectangle 14">
            <a:extLst>
              <a:ext uri="{FF2B5EF4-FFF2-40B4-BE49-F238E27FC236}">
                <a16:creationId xmlns:a16="http://schemas.microsoft.com/office/drawing/2014/main" id="{A4E1A5AD-A805-4A19-B9E4-ABE2101A0EE3}"/>
              </a:ext>
            </a:extLst>
          </p:cNvPr>
          <p:cNvSpPr>
            <a:spLocks noChangeArrowheads="1"/>
          </p:cNvSpPr>
          <p:nvPr/>
        </p:nvSpPr>
        <p:spPr bwMode="auto">
          <a:xfrm>
            <a:off x="4284663" y="4741863"/>
            <a:ext cx="844550" cy="27463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2400">
                <a:solidFill>
                  <a:srgbClr val="FF0000"/>
                </a:solidFill>
                <a:latin typeface="Times New Roman" panose="02020603050405020304" pitchFamily="18" charset="0"/>
                <a:ea typeface="黑体" panose="02010609060101010101" pitchFamily="49" charset="-122"/>
              </a:rPr>
              <a:t>蒸汽循环</a:t>
            </a:r>
          </a:p>
        </p:txBody>
      </p:sp>
      <p:sp>
        <p:nvSpPr>
          <p:cNvPr id="456719" name="Line 15">
            <a:extLst>
              <a:ext uri="{FF2B5EF4-FFF2-40B4-BE49-F238E27FC236}">
                <a16:creationId xmlns:a16="http://schemas.microsoft.com/office/drawing/2014/main" id="{48492FB3-5550-4FA4-92B0-C9ECB5B777C6}"/>
              </a:ext>
            </a:extLst>
          </p:cNvPr>
          <p:cNvSpPr>
            <a:spLocks noChangeShapeType="1"/>
          </p:cNvSpPr>
          <p:nvPr/>
        </p:nvSpPr>
        <p:spPr bwMode="auto">
          <a:xfrm>
            <a:off x="3744913" y="3336925"/>
            <a:ext cx="649287"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6720" name="Line 16">
            <a:extLst>
              <a:ext uri="{FF2B5EF4-FFF2-40B4-BE49-F238E27FC236}">
                <a16:creationId xmlns:a16="http://schemas.microsoft.com/office/drawing/2014/main" id="{239C9E48-5D01-4DB4-8891-38FEAFB815CE}"/>
              </a:ext>
            </a:extLst>
          </p:cNvPr>
          <p:cNvSpPr>
            <a:spLocks noChangeShapeType="1"/>
          </p:cNvSpPr>
          <p:nvPr/>
        </p:nvSpPr>
        <p:spPr bwMode="auto">
          <a:xfrm flipV="1">
            <a:off x="3748088" y="4392613"/>
            <a:ext cx="644525"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6721" name="Line 17">
            <a:extLst>
              <a:ext uri="{FF2B5EF4-FFF2-40B4-BE49-F238E27FC236}">
                <a16:creationId xmlns:a16="http://schemas.microsoft.com/office/drawing/2014/main" id="{14E2A4F1-637F-4EFC-B24A-A71A6952F0E0}"/>
              </a:ext>
            </a:extLst>
          </p:cNvPr>
          <p:cNvSpPr>
            <a:spLocks noChangeShapeType="1"/>
          </p:cNvSpPr>
          <p:nvPr/>
        </p:nvSpPr>
        <p:spPr bwMode="auto">
          <a:xfrm>
            <a:off x="4070350" y="4365625"/>
            <a:ext cx="0" cy="1439863"/>
          </a:xfrm>
          <a:prstGeom prst="line">
            <a:avLst/>
          </a:prstGeom>
          <a:noFill/>
          <a:ln w="22225" cap="sq">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56722" name="Line 18">
            <a:extLst>
              <a:ext uri="{FF2B5EF4-FFF2-40B4-BE49-F238E27FC236}">
                <a16:creationId xmlns:a16="http://schemas.microsoft.com/office/drawing/2014/main" id="{5A11FF5E-6F73-41CA-AB0E-E32870955FDA}"/>
              </a:ext>
            </a:extLst>
          </p:cNvPr>
          <p:cNvSpPr>
            <a:spLocks noChangeShapeType="1"/>
          </p:cNvSpPr>
          <p:nvPr/>
        </p:nvSpPr>
        <p:spPr bwMode="auto">
          <a:xfrm flipH="1">
            <a:off x="4070350" y="3344863"/>
            <a:ext cx="0" cy="1054100"/>
          </a:xfrm>
          <a:prstGeom prst="line">
            <a:avLst/>
          </a:prstGeom>
          <a:noFill/>
          <a:ln w="22225" cap="sq">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9">
            <a:extLst>
              <a:ext uri="{FF2B5EF4-FFF2-40B4-BE49-F238E27FC236}">
                <a16:creationId xmlns:a16="http://schemas.microsoft.com/office/drawing/2014/main" id="{FB259D44-A37B-4483-87C0-C1E52363D202}"/>
              </a:ext>
            </a:extLst>
          </p:cNvPr>
          <p:cNvGrpSpPr>
            <a:grpSpLocks/>
          </p:cNvGrpSpPr>
          <p:nvPr/>
        </p:nvGrpSpPr>
        <p:grpSpPr bwMode="auto">
          <a:xfrm>
            <a:off x="3775075" y="2420938"/>
            <a:ext cx="596900" cy="898525"/>
            <a:chOff x="2576" y="1525"/>
            <a:chExt cx="408" cy="566"/>
          </a:xfrm>
        </p:grpSpPr>
        <p:sp>
          <p:nvSpPr>
            <p:cNvPr id="214047" name="Line 20">
              <a:extLst>
                <a:ext uri="{FF2B5EF4-FFF2-40B4-BE49-F238E27FC236}">
                  <a16:creationId xmlns:a16="http://schemas.microsoft.com/office/drawing/2014/main" id="{5BF97DB1-A936-4832-8CD9-97EB3CAAC453}"/>
                </a:ext>
              </a:extLst>
            </p:cNvPr>
            <p:cNvSpPr>
              <a:spLocks noChangeShapeType="1"/>
            </p:cNvSpPr>
            <p:nvPr/>
          </p:nvSpPr>
          <p:spPr bwMode="auto">
            <a:xfrm>
              <a:off x="2576" y="1525"/>
              <a:ext cx="40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48" name="Line 21">
              <a:extLst>
                <a:ext uri="{FF2B5EF4-FFF2-40B4-BE49-F238E27FC236}">
                  <a16:creationId xmlns:a16="http://schemas.microsoft.com/office/drawing/2014/main" id="{3272C672-5426-40EA-81EB-9ABCE95483B0}"/>
                </a:ext>
              </a:extLst>
            </p:cNvPr>
            <p:cNvSpPr>
              <a:spLocks noChangeShapeType="1"/>
            </p:cNvSpPr>
            <p:nvPr/>
          </p:nvSpPr>
          <p:spPr bwMode="auto">
            <a:xfrm flipV="1">
              <a:off x="2777" y="1525"/>
              <a:ext cx="1" cy="566"/>
            </a:xfrm>
            <a:prstGeom prst="line">
              <a:avLst/>
            </a:prstGeom>
            <a:noFill/>
            <a:ln w="28575">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56726" name="Line 22">
            <a:extLst>
              <a:ext uri="{FF2B5EF4-FFF2-40B4-BE49-F238E27FC236}">
                <a16:creationId xmlns:a16="http://schemas.microsoft.com/office/drawing/2014/main" id="{4085BF6F-5B47-499C-A63B-5FC4E9A92419}"/>
              </a:ext>
            </a:extLst>
          </p:cNvPr>
          <p:cNvSpPr>
            <a:spLocks noChangeShapeType="1"/>
          </p:cNvSpPr>
          <p:nvPr/>
        </p:nvSpPr>
        <p:spPr bwMode="auto">
          <a:xfrm flipV="1">
            <a:off x="3748088" y="5803900"/>
            <a:ext cx="644525"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23">
            <a:extLst>
              <a:ext uri="{FF2B5EF4-FFF2-40B4-BE49-F238E27FC236}">
                <a16:creationId xmlns:a16="http://schemas.microsoft.com/office/drawing/2014/main" id="{23B1AFE1-D832-409F-A2E1-D74DCCAD5CB5}"/>
              </a:ext>
            </a:extLst>
          </p:cNvPr>
          <p:cNvGrpSpPr>
            <a:grpSpLocks/>
          </p:cNvGrpSpPr>
          <p:nvPr/>
        </p:nvGrpSpPr>
        <p:grpSpPr bwMode="auto">
          <a:xfrm>
            <a:off x="3733800" y="2349500"/>
            <a:ext cx="1266825" cy="912813"/>
            <a:chOff x="2548" y="1480"/>
            <a:chExt cx="865" cy="575"/>
          </a:xfrm>
        </p:grpSpPr>
        <p:sp>
          <p:nvSpPr>
            <p:cNvPr id="214041" name="Text Box 24">
              <a:extLst>
                <a:ext uri="{FF2B5EF4-FFF2-40B4-BE49-F238E27FC236}">
                  <a16:creationId xmlns:a16="http://schemas.microsoft.com/office/drawing/2014/main" id="{FBB97984-50CA-4E90-91B7-4A988425532E}"/>
                </a:ext>
              </a:extLst>
            </p:cNvPr>
            <p:cNvSpPr txBox="1">
              <a:spLocks noChangeArrowheads="1"/>
            </p:cNvSpPr>
            <p:nvPr/>
          </p:nvSpPr>
          <p:spPr bwMode="auto">
            <a:xfrm>
              <a:off x="3029" y="1480"/>
              <a:ext cx="3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en-US" altLang="zh-CN" sz="1600" i="1">
                  <a:solidFill>
                    <a:srgbClr val="030305"/>
                  </a:solidFill>
                  <a:latin typeface="Times New Roman" panose="02020603050405020304" pitchFamily="18" charset="0"/>
                  <a:ea typeface="黑体" panose="02010609060101010101" pitchFamily="49" charset="-122"/>
                </a:rPr>
                <a:t>A</a:t>
              </a:r>
              <a:r>
                <a:rPr lang="en-US" altLang="zh-CN" sz="1600" i="1" baseline="-25000">
                  <a:solidFill>
                    <a:srgbClr val="030305"/>
                  </a:solidFill>
                  <a:latin typeface="Times New Roman" panose="02020603050405020304" pitchFamily="18" charset="0"/>
                  <a:ea typeface="黑体" panose="02010609060101010101" pitchFamily="49" charset="-122"/>
                </a:rPr>
                <a:t>Ch1</a:t>
              </a:r>
            </a:p>
          </p:txBody>
        </p:sp>
        <p:grpSp>
          <p:nvGrpSpPr>
            <p:cNvPr id="214042" name="Group 25">
              <a:extLst>
                <a:ext uri="{FF2B5EF4-FFF2-40B4-BE49-F238E27FC236}">
                  <a16:creationId xmlns:a16="http://schemas.microsoft.com/office/drawing/2014/main" id="{DF184430-6F8B-4DB8-9944-E1F688D32A8A}"/>
                </a:ext>
              </a:extLst>
            </p:cNvPr>
            <p:cNvGrpSpPr>
              <a:grpSpLocks/>
            </p:cNvGrpSpPr>
            <p:nvPr/>
          </p:nvGrpSpPr>
          <p:grpSpPr bwMode="auto">
            <a:xfrm>
              <a:off x="2548" y="1511"/>
              <a:ext cx="459" cy="544"/>
              <a:chOff x="2530" y="1525"/>
              <a:chExt cx="459" cy="544"/>
            </a:xfrm>
          </p:grpSpPr>
          <p:sp>
            <p:nvSpPr>
              <p:cNvPr id="214044" name="Line 26">
                <a:extLst>
                  <a:ext uri="{FF2B5EF4-FFF2-40B4-BE49-F238E27FC236}">
                    <a16:creationId xmlns:a16="http://schemas.microsoft.com/office/drawing/2014/main" id="{091E69DF-8D5B-490F-B221-19D7C25C0DC3}"/>
                  </a:ext>
                </a:extLst>
              </p:cNvPr>
              <p:cNvSpPr>
                <a:spLocks noChangeShapeType="1"/>
              </p:cNvSpPr>
              <p:nvPr/>
            </p:nvSpPr>
            <p:spPr bwMode="auto">
              <a:xfrm flipV="1">
                <a:off x="2530" y="1805"/>
                <a:ext cx="459" cy="1"/>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45" name="Line 27">
                <a:extLst>
                  <a:ext uri="{FF2B5EF4-FFF2-40B4-BE49-F238E27FC236}">
                    <a16:creationId xmlns:a16="http://schemas.microsoft.com/office/drawing/2014/main" id="{F18F744C-A3C7-4C61-95D3-92230366A660}"/>
                  </a:ext>
                </a:extLst>
              </p:cNvPr>
              <p:cNvSpPr>
                <a:spLocks noChangeShapeType="1"/>
              </p:cNvSpPr>
              <p:nvPr/>
            </p:nvSpPr>
            <p:spPr bwMode="auto">
              <a:xfrm flipV="1">
                <a:off x="2759" y="1805"/>
                <a:ext cx="2" cy="264"/>
              </a:xfrm>
              <a:prstGeom prst="line">
                <a:avLst/>
              </a:prstGeom>
              <a:noFill/>
              <a:ln w="28575">
                <a:solidFill>
                  <a:srgbClr val="0000CC"/>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4046" name="Line 28">
                <a:extLst>
                  <a:ext uri="{FF2B5EF4-FFF2-40B4-BE49-F238E27FC236}">
                    <a16:creationId xmlns:a16="http://schemas.microsoft.com/office/drawing/2014/main" id="{3E41F7BF-08A7-4CD2-B7F3-6706000FD6FB}"/>
                  </a:ext>
                </a:extLst>
              </p:cNvPr>
              <p:cNvSpPr>
                <a:spLocks noChangeShapeType="1"/>
              </p:cNvSpPr>
              <p:nvPr/>
            </p:nvSpPr>
            <p:spPr bwMode="auto">
              <a:xfrm flipV="1">
                <a:off x="2759" y="1525"/>
                <a:ext cx="2" cy="280"/>
              </a:xfrm>
              <a:prstGeom prst="line">
                <a:avLst/>
              </a:prstGeom>
              <a:noFill/>
              <a:ln w="28575">
                <a:solidFill>
                  <a:srgbClr val="0000CC"/>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4043" name="Text Box 29">
              <a:extLst>
                <a:ext uri="{FF2B5EF4-FFF2-40B4-BE49-F238E27FC236}">
                  <a16:creationId xmlns:a16="http://schemas.microsoft.com/office/drawing/2014/main" id="{D3A9C2CF-18F4-4161-A1D8-65D02ED95A47}"/>
                </a:ext>
              </a:extLst>
            </p:cNvPr>
            <p:cNvSpPr txBox="1">
              <a:spLocks noChangeArrowheads="1"/>
            </p:cNvSpPr>
            <p:nvPr/>
          </p:nvSpPr>
          <p:spPr bwMode="auto">
            <a:xfrm>
              <a:off x="3029" y="1738"/>
              <a:ext cx="38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en-US" altLang="zh-CN" sz="1600" i="1">
                  <a:solidFill>
                    <a:srgbClr val="030305"/>
                  </a:solidFill>
                  <a:latin typeface="Times New Roman" panose="02020603050405020304" pitchFamily="18" charset="0"/>
                  <a:ea typeface="黑体" panose="02010609060101010101" pitchFamily="49" charset="-122"/>
                </a:rPr>
                <a:t>A</a:t>
              </a:r>
              <a:r>
                <a:rPr lang="en-US" altLang="zh-CN" sz="1600" i="1" baseline="-25000">
                  <a:solidFill>
                    <a:srgbClr val="030305"/>
                  </a:solidFill>
                  <a:latin typeface="Times New Roman" panose="02020603050405020304" pitchFamily="18" charset="0"/>
                  <a:ea typeface="黑体" panose="02010609060101010101" pitchFamily="49" charset="-122"/>
                </a:rPr>
                <a:t>Ch2</a:t>
              </a:r>
            </a:p>
          </p:txBody>
        </p:sp>
      </p:grpSp>
      <p:grpSp>
        <p:nvGrpSpPr>
          <p:cNvPr id="5" name="Group 30">
            <a:extLst>
              <a:ext uri="{FF2B5EF4-FFF2-40B4-BE49-F238E27FC236}">
                <a16:creationId xmlns:a16="http://schemas.microsoft.com/office/drawing/2014/main" id="{1599F536-3E3C-4D05-841D-2940D3341DDD}"/>
              </a:ext>
            </a:extLst>
          </p:cNvPr>
          <p:cNvGrpSpPr>
            <a:grpSpLocks/>
          </p:cNvGrpSpPr>
          <p:nvPr/>
        </p:nvGrpSpPr>
        <p:grpSpPr bwMode="auto">
          <a:xfrm>
            <a:off x="4505325" y="1349375"/>
            <a:ext cx="4638675" cy="461963"/>
            <a:chOff x="3075" y="845"/>
            <a:chExt cx="3165" cy="291"/>
          </a:xfrm>
        </p:grpSpPr>
        <p:sp>
          <p:nvSpPr>
            <p:cNvPr id="214039" name="Rectangle 31">
              <a:extLst>
                <a:ext uri="{FF2B5EF4-FFF2-40B4-BE49-F238E27FC236}">
                  <a16:creationId xmlns:a16="http://schemas.microsoft.com/office/drawing/2014/main" id="{9250D1F8-00EF-4AFD-B407-566C28A4FAAF}"/>
                </a:ext>
              </a:extLst>
            </p:cNvPr>
            <p:cNvSpPr>
              <a:spLocks noChangeArrowheads="1"/>
            </p:cNvSpPr>
            <p:nvPr/>
          </p:nvSpPr>
          <p:spPr bwMode="auto">
            <a:xfrm>
              <a:off x="3256" y="845"/>
              <a:ext cx="29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SzTx/>
                <a:buFontTx/>
                <a:buNone/>
              </a:pPr>
              <a:r>
                <a:rPr lang="zh-CN" altLang="en-US" sz="2400">
                  <a:solidFill>
                    <a:schemeClr val="tx2"/>
                  </a:solidFill>
                  <a:latin typeface="黑体" panose="02010609060101010101" pitchFamily="49" charset="-122"/>
                  <a:ea typeface="黑体" panose="02010609060101010101" pitchFamily="49" charset="-122"/>
                </a:rPr>
                <a:t>化学能与物理能</a:t>
              </a:r>
              <a:r>
                <a:rPr lang="zh-CN" altLang="en-US" sz="2400">
                  <a:solidFill>
                    <a:srgbClr val="FFFF00"/>
                  </a:solidFill>
                  <a:latin typeface="黑体" panose="02010609060101010101" pitchFamily="49" charset="-122"/>
                  <a:ea typeface="黑体" panose="02010609060101010101" pitchFamily="49" charset="-122"/>
                </a:rPr>
                <a:t>综合梯级利用</a:t>
              </a:r>
            </a:p>
          </p:txBody>
        </p:sp>
        <p:sp>
          <p:nvSpPr>
            <p:cNvPr id="214040" name="AutoShape 32">
              <a:extLst>
                <a:ext uri="{FF2B5EF4-FFF2-40B4-BE49-F238E27FC236}">
                  <a16:creationId xmlns:a16="http://schemas.microsoft.com/office/drawing/2014/main" id="{3D33D576-AF55-43DF-820E-2A338A69178B}"/>
                </a:ext>
              </a:extLst>
            </p:cNvPr>
            <p:cNvSpPr>
              <a:spLocks noChangeArrowheads="1"/>
            </p:cNvSpPr>
            <p:nvPr/>
          </p:nvSpPr>
          <p:spPr bwMode="auto">
            <a:xfrm>
              <a:off x="3075" y="864"/>
              <a:ext cx="318" cy="272"/>
            </a:xfrm>
            <a:prstGeom prst="rightArrow">
              <a:avLst>
                <a:gd name="adj1" fmla="val 50000"/>
                <a:gd name="adj2" fmla="val 29228"/>
              </a:avLst>
            </a:prstGeom>
            <a:solidFill>
              <a:srgbClr val="99FF66"/>
            </a:solidFill>
            <a:ln w="9525" algn="ctr">
              <a:solidFill>
                <a:schemeClr val="tx1"/>
              </a:solidFill>
              <a:miter lim="800000"/>
              <a:headEnd/>
              <a:tailEnd/>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a:solidFill>
                  <a:srgbClr val="FFFF00"/>
                </a:solidFill>
                <a:latin typeface="Times New Roman" panose="02020603050405020304" pitchFamily="18" charset="0"/>
                <a:ea typeface="黑体" panose="02010609060101010101" pitchFamily="49"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56708"/>
                                        </p:tgtEl>
                                        <p:attrNameLst>
                                          <p:attrName>style.visibility</p:attrName>
                                        </p:attrNameLst>
                                      </p:cBhvr>
                                      <p:to>
                                        <p:strVal val="visible"/>
                                      </p:to>
                                    </p:set>
                                    <p:animEffect transition="in" filter="wipe(down)">
                                      <p:cBhvr>
                                        <p:cTn id="7" dur="500"/>
                                        <p:tgtEl>
                                          <p:spTgt spid="45670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6712"/>
                                        </p:tgtEl>
                                        <p:attrNameLst>
                                          <p:attrName>style.visibility</p:attrName>
                                        </p:attrNameLst>
                                      </p:cBhvr>
                                      <p:to>
                                        <p:strVal val="visible"/>
                                      </p:to>
                                    </p:set>
                                    <p:animEffect transition="in" filter="dissolve">
                                      <p:cBhvr>
                                        <p:cTn id="10" dur="500"/>
                                        <p:tgtEl>
                                          <p:spTgt spid="456712"/>
                                        </p:tgtEl>
                                      </p:cBhvr>
                                    </p:animEffect>
                                  </p:childTnLst>
                                </p:cTn>
                              </p:par>
                            </p:childTnLst>
                          </p:cTn>
                        </p:par>
                        <p:par>
                          <p:cTn id="11" fill="hold" nodeType="afterGroup">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56711"/>
                                        </p:tgtEl>
                                        <p:attrNameLst>
                                          <p:attrName>style.visibility</p:attrName>
                                        </p:attrNameLst>
                                      </p:cBhvr>
                                      <p:to>
                                        <p:strVal val="visible"/>
                                      </p:to>
                                    </p:set>
                                    <p:animEffect transition="in" filter="wipe(down)">
                                      <p:cBhvr>
                                        <p:cTn id="14" dur="500"/>
                                        <p:tgtEl>
                                          <p:spTgt spid="456711"/>
                                        </p:tgtEl>
                                      </p:cBhvr>
                                    </p:animEffect>
                                  </p:childTnLst>
                                </p:cTn>
                              </p:par>
                              <p:par>
                                <p:cTn id="15" presetID="22" presetClass="entr" presetSubtype="4" fill="hold" nodeType="withEffect">
                                  <p:stCondLst>
                                    <p:cond delay="0"/>
                                  </p:stCondLst>
                                  <p:childTnLst>
                                    <p:set>
                                      <p:cBhvr>
                                        <p:cTn id="16" dur="1" fill="hold">
                                          <p:stCondLst>
                                            <p:cond delay="0"/>
                                          </p:stCondLst>
                                        </p:cTn>
                                        <p:tgtEl>
                                          <p:spTgt spid="456715"/>
                                        </p:tgtEl>
                                        <p:attrNameLst>
                                          <p:attrName>style.visibility</p:attrName>
                                        </p:attrNameLst>
                                      </p:cBhvr>
                                      <p:to>
                                        <p:strVal val="visible"/>
                                      </p:to>
                                    </p:set>
                                    <p:animEffect transition="in" filter="wipe(down)">
                                      <p:cBhvr>
                                        <p:cTn id="17" dur="500"/>
                                        <p:tgtEl>
                                          <p:spTgt spid="45671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56717"/>
                                        </p:tgtEl>
                                        <p:attrNameLst>
                                          <p:attrName>style.visibility</p:attrName>
                                        </p:attrNameLst>
                                      </p:cBhvr>
                                      <p:to>
                                        <p:strVal val="visible"/>
                                      </p:to>
                                    </p:set>
                                    <p:animEffect transition="in" filter="wipe(down)">
                                      <p:cBhvr>
                                        <p:cTn id="20" dur="500"/>
                                        <p:tgtEl>
                                          <p:spTgt spid="45671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56718"/>
                                        </p:tgtEl>
                                        <p:attrNameLst>
                                          <p:attrName>style.visibility</p:attrName>
                                        </p:attrNameLst>
                                      </p:cBhvr>
                                      <p:to>
                                        <p:strVal val="visible"/>
                                      </p:to>
                                    </p:set>
                                    <p:animEffect transition="in" filter="wipe(down)">
                                      <p:cBhvr>
                                        <p:cTn id="23" dur="500"/>
                                        <p:tgtEl>
                                          <p:spTgt spid="456718"/>
                                        </p:tgtEl>
                                      </p:cBhvr>
                                    </p:animEffect>
                                  </p:childTnLst>
                                </p:cTn>
                              </p:par>
                              <p:par>
                                <p:cTn id="24" presetID="22" presetClass="entr" presetSubtype="4" fill="hold" nodeType="withEffect">
                                  <p:stCondLst>
                                    <p:cond delay="0"/>
                                  </p:stCondLst>
                                  <p:childTnLst>
                                    <p:set>
                                      <p:cBhvr>
                                        <p:cTn id="25" dur="1" fill="hold">
                                          <p:stCondLst>
                                            <p:cond delay="0"/>
                                          </p:stCondLst>
                                        </p:cTn>
                                        <p:tgtEl>
                                          <p:spTgt spid="456719"/>
                                        </p:tgtEl>
                                        <p:attrNameLst>
                                          <p:attrName>style.visibility</p:attrName>
                                        </p:attrNameLst>
                                      </p:cBhvr>
                                      <p:to>
                                        <p:strVal val="visible"/>
                                      </p:to>
                                    </p:set>
                                    <p:animEffect transition="in" filter="wipe(down)">
                                      <p:cBhvr>
                                        <p:cTn id="26" dur="500"/>
                                        <p:tgtEl>
                                          <p:spTgt spid="456719"/>
                                        </p:tgtEl>
                                      </p:cBhvr>
                                    </p:animEffect>
                                  </p:childTnLst>
                                </p:cTn>
                              </p:par>
                              <p:par>
                                <p:cTn id="27" presetID="22" presetClass="entr" presetSubtype="4" fill="hold" nodeType="withEffect">
                                  <p:stCondLst>
                                    <p:cond delay="0"/>
                                  </p:stCondLst>
                                  <p:childTnLst>
                                    <p:set>
                                      <p:cBhvr>
                                        <p:cTn id="28" dur="1" fill="hold">
                                          <p:stCondLst>
                                            <p:cond delay="0"/>
                                          </p:stCondLst>
                                        </p:cTn>
                                        <p:tgtEl>
                                          <p:spTgt spid="456720"/>
                                        </p:tgtEl>
                                        <p:attrNameLst>
                                          <p:attrName>style.visibility</p:attrName>
                                        </p:attrNameLst>
                                      </p:cBhvr>
                                      <p:to>
                                        <p:strVal val="visible"/>
                                      </p:to>
                                    </p:set>
                                    <p:animEffect transition="in" filter="wipe(down)">
                                      <p:cBhvr>
                                        <p:cTn id="29" dur="500"/>
                                        <p:tgtEl>
                                          <p:spTgt spid="456720"/>
                                        </p:tgtEl>
                                      </p:cBhvr>
                                    </p:animEffect>
                                  </p:childTnLst>
                                </p:cTn>
                              </p:par>
                              <p:par>
                                <p:cTn id="30" presetID="22" presetClass="entr" presetSubtype="4" fill="hold" nodeType="withEffect">
                                  <p:stCondLst>
                                    <p:cond delay="0"/>
                                  </p:stCondLst>
                                  <p:childTnLst>
                                    <p:set>
                                      <p:cBhvr>
                                        <p:cTn id="31" dur="1" fill="hold">
                                          <p:stCondLst>
                                            <p:cond delay="0"/>
                                          </p:stCondLst>
                                        </p:cTn>
                                        <p:tgtEl>
                                          <p:spTgt spid="456721"/>
                                        </p:tgtEl>
                                        <p:attrNameLst>
                                          <p:attrName>style.visibility</p:attrName>
                                        </p:attrNameLst>
                                      </p:cBhvr>
                                      <p:to>
                                        <p:strVal val="visible"/>
                                      </p:to>
                                    </p:set>
                                    <p:animEffect transition="in" filter="wipe(down)">
                                      <p:cBhvr>
                                        <p:cTn id="32" dur="500"/>
                                        <p:tgtEl>
                                          <p:spTgt spid="456721"/>
                                        </p:tgtEl>
                                      </p:cBhvr>
                                    </p:animEffect>
                                  </p:childTnLst>
                                </p:cTn>
                              </p:par>
                              <p:par>
                                <p:cTn id="33" presetID="22" presetClass="entr" presetSubtype="4" fill="hold" nodeType="withEffect">
                                  <p:stCondLst>
                                    <p:cond delay="0"/>
                                  </p:stCondLst>
                                  <p:childTnLst>
                                    <p:set>
                                      <p:cBhvr>
                                        <p:cTn id="34" dur="1" fill="hold">
                                          <p:stCondLst>
                                            <p:cond delay="0"/>
                                          </p:stCondLst>
                                        </p:cTn>
                                        <p:tgtEl>
                                          <p:spTgt spid="456722"/>
                                        </p:tgtEl>
                                        <p:attrNameLst>
                                          <p:attrName>style.visibility</p:attrName>
                                        </p:attrNameLst>
                                      </p:cBhvr>
                                      <p:to>
                                        <p:strVal val="visible"/>
                                      </p:to>
                                    </p:set>
                                    <p:animEffect transition="in" filter="wipe(down)">
                                      <p:cBhvr>
                                        <p:cTn id="35" dur="500"/>
                                        <p:tgtEl>
                                          <p:spTgt spid="456722"/>
                                        </p:tgtEl>
                                      </p:cBhvr>
                                    </p:animEffect>
                                  </p:childTnLst>
                                </p:cTn>
                              </p:par>
                              <p:par>
                                <p:cTn id="36" presetID="22" presetClass="entr" presetSubtype="4" fill="hold" nodeType="withEffect">
                                  <p:stCondLst>
                                    <p:cond delay="0"/>
                                  </p:stCondLst>
                                  <p:childTnLst>
                                    <p:set>
                                      <p:cBhvr>
                                        <p:cTn id="37" dur="1" fill="hold">
                                          <p:stCondLst>
                                            <p:cond delay="0"/>
                                          </p:stCondLst>
                                        </p:cTn>
                                        <p:tgtEl>
                                          <p:spTgt spid="456726"/>
                                        </p:tgtEl>
                                        <p:attrNameLst>
                                          <p:attrName>style.visibility</p:attrName>
                                        </p:attrNameLst>
                                      </p:cBhvr>
                                      <p:to>
                                        <p:strVal val="visible"/>
                                      </p:to>
                                    </p:set>
                                    <p:animEffect transition="in" filter="wipe(down)">
                                      <p:cBhvr>
                                        <p:cTn id="38" dur="500"/>
                                        <p:tgtEl>
                                          <p:spTgt spid="45672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456707"/>
                                        </p:tgtEl>
                                        <p:attrNameLst>
                                          <p:attrName>style.visibility</p:attrName>
                                        </p:attrNameLst>
                                      </p:cBhvr>
                                      <p:to>
                                        <p:strVal val="visible"/>
                                      </p:to>
                                    </p:set>
                                    <p:animEffect transition="in" filter="wipe(down)">
                                      <p:cBhvr>
                                        <p:cTn id="43" dur="500"/>
                                        <p:tgtEl>
                                          <p:spTgt spid="456707"/>
                                        </p:tgtEl>
                                      </p:cBhvr>
                                    </p:animEffect>
                                  </p:childTnLst>
                                </p:cTn>
                              </p:par>
                            </p:childTnLst>
                          </p:cTn>
                        </p:par>
                        <p:par>
                          <p:cTn id="44" fill="hold" nodeType="afterGroup">
                            <p:stCondLst>
                              <p:cond delay="500"/>
                            </p:stCondLst>
                            <p:childTnLst>
                              <p:par>
                                <p:cTn id="45" presetID="9" presetClass="entr" presetSubtype="0"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dissolve">
                                      <p:cBhvr>
                                        <p:cTn id="47" dur="1000"/>
                                        <p:tgtEl>
                                          <p:spTgt spid="2"/>
                                        </p:tgtEl>
                                      </p:cBhvr>
                                    </p:animEffect>
                                  </p:childTnLst>
                                </p:cTn>
                              </p:par>
                            </p:childTnLst>
                          </p:cTn>
                        </p:par>
                        <p:par>
                          <p:cTn id="48" fill="hold" nodeType="afterGroup">
                            <p:stCondLst>
                              <p:cond delay="1500"/>
                            </p:stCondLst>
                            <p:childTnLst>
                              <p:par>
                                <p:cTn id="49" presetID="9"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dissolve">
                                      <p:cBhvr>
                                        <p:cTn id="51" dur="1000"/>
                                        <p:tgtEl>
                                          <p:spTgt spid="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456710"/>
                                        </p:tgtEl>
                                        <p:attrNameLst>
                                          <p:attrName>style.visibility</p:attrName>
                                        </p:attrNameLst>
                                      </p:cBhvr>
                                      <p:to>
                                        <p:strVal val="visible"/>
                                      </p:to>
                                    </p:set>
                                    <p:animEffect transition="in" filter="dissolve">
                                      <p:cBhvr>
                                        <p:cTn id="54" dur="500"/>
                                        <p:tgtEl>
                                          <p:spTgt spid="45671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500"/>
                                        <p:tgtEl>
                                          <p:spTgt spid="5"/>
                                        </p:tgtEl>
                                      </p:cBhvr>
                                    </p:animEffect>
                                  </p:childTnLst>
                                </p:cTn>
                              </p:par>
                            </p:childTnLst>
                          </p:cTn>
                        </p:par>
                        <p:par>
                          <p:cTn id="60" fill="hold" nodeType="afterGroup">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456714"/>
                                        </p:tgtEl>
                                        <p:attrNameLst>
                                          <p:attrName>style.visibility</p:attrName>
                                        </p:attrNameLst>
                                      </p:cBhvr>
                                      <p:to>
                                        <p:strVal val="visible"/>
                                      </p:to>
                                    </p:set>
                                    <p:animEffect transition="in" filter="wipe(up)">
                                      <p:cBhvr>
                                        <p:cTn id="63" dur="500"/>
                                        <p:tgtEl>
                                          <p:spTgt spid="456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0" grpId="0"/>
      <p:bldP spid="456711" grpId="0"/>
      <p:bldP spid="456712" grpId="0"/>
      <p:bldP spid="456714" grpId="0"/>
      <p:bldP spid="456717" grpId="0" animBg="1"/>
      <p:bldP spid="456718"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6066" name="Line 2">
            <a:extLst>
              <a:ext uri="{FF2B5EF4-FFF2-40B4-BE49-F238E27FC236}">
                <a16:creationId xmlns:a16="http://schemas.microsoft.com/office/drawing/2014/main" id="{C35CE4D6-8D23-40DC-A7E0-B681C1A009B3}"/>
              </a:ext>
            </a:extLst>
          </p:cNvPr>
          <p:cNvSpPr>
            <a:spLocks noChangeShapeType="1"/>
          </p:cNvSpPr>
          <p:nvPr/>
        </p:nvSpPr>
        <p:spPr bwMode="auto">
          <a:xfrm flipV="1">
            <a:off x="1041400" y="2049463"/>
            <a:ext cx="0" cy="432117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6067" name="Text Box 3">
            <a:extLst>
              <a:ext uri="{FF2B5EF4-FFF2-40B4-BE49-F238E27FC236}">
                <a16:creationId xmlns:a16="http://schemas.microsoft.com/office/drawing/2014/main" id="{76145C76-0398-47A6-8A0B-79B4DAD72249}"/>
              </a:ext>
            </a:extLst>
          </p:cNvPr>
          <p:cNvSpPr txBox="1">
            <a:spLocks noChangeArrowheads="1"/>
          </p:cNvSpPr>
          <p:nvPr/>
        </p:nvSpPr>
        <p:spPr bwMode="auto">
          <a:xfrm>
            <a:off x="466725" y="1844675"/>
            <a:ext cx="792163" cy="336550"/>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1600">
                <a:solidFill>
                  <a:schemeClr val="tx2"/>
                </a:solidFill>
                <a:latin typeface="Times New Roman" panose="02020603050405020304" pitchFamily="18" charset="0"/>
                <a:ea typeface="黑体" panose="02010609060101010101" pitchFamily="49" charset="-122"/>
              </a:rPr>
              <a:t>能势</a:t>
            </a:r>
          </a:p>
        </p:txBody>
      </p:sp>
      <p:sp>
        <p:nvSpPr>
          <p:cNvPr id="216068" name="Line 4">
            <a:extLst>
              <a:ext uri="{FF2B5EF4-FFF2-40B4-BE49-F238E27FC236}">
                <a16:creationId xmlns:a16="http://schemas.microsoft.com/office/drawing/2014/main" id="{8CB072A5-98BA-4D5A-92D6-7EC78BE29ED3}"/>
              </a:ext>
            </a:extLst>
          </p:cNvPr>
          <p:cNvSpPr>
            <a:spLocks noChangeShapeType="1"/>
          </p:cNvSpPr>
          <p:nvPr/>
        </p:nvSpPr>
        <p:spPr bwMode="auto">
          <a:xfrm>
            <a:off x="1044575" y="6380163"/>
            <a:ext cx="309721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6069" name="Group 5">
            <a:extLst>
              <a:ext uri="{FF2B5EF4-FFF2-40B4-BE49-F238E27FC236}">
                <a16:creationId xmlns:a16="http://schemas.microsoft.com/office/drawing/2014/main" id="{24D426BE-022A-4E17-BF92-AA4BC1541814}"/>
              </a:ext>
            </a:extLst>
          </p:cNvPr>
          <p:cNvGrpSpPr>
            <a:grpSpLocks/>
          </p:cNvGrpSpPr>
          <p:nvPr/>
        </p:nvGrpSpPr>
        <p:grpSpPr bwMode="auto">
          <a:xfrm>
            <a:off x="-180975" y="2373313"/>
            <a:ext cx="3384550" cy="412750"/>
            <a:chOff x="-114" y="1616"/>
            <a:chExt cx="2132" cy="260"/>
          </a:xfrm>
        </p:grpSpPr>
        <p:sp>
          <p:nvSpPr>
            <p:cNvPr id="216109" name="Line 6">
              <a:extLst>
                <a:ext uri="{FF2B5EF4-FFF2-40B4-BE49-F238E27FC236}">
                  <a16:creationId xmlns:a16="http://schemas.microsoft.com/office/drawing/2014/main" id="{1310607F-AA82-4B28-991F-6E3916B91554}"/>
                </a:ext>
              </a:extLst>
            </p:cNvPr>
            <p:cNvSpPr>
              <a:spLocks noChangeShapeType="1"/>
            </p:cNvSpPr>
            <p:nvPr/>
          </p:nvSpPr>
          <p:spPr bwMode="auto">
            <a:xfrm>
              <a:off x="567" y="1752"/>
              <a:ext cx="1451"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110" name="Text Box 7">
              <a:extLst>
                <a:ext uri="{FF2B5EF4-FFF2-40B4-BE49-F238E27FC236}">
                  <a16:creationId xmlns:a16="http://schemas.microsoft.com/office/drawing/2014/main" id="{05A49794-E0D5-4B71-AD39-FD79E86478C2}"/>
                </a:ext>
              </a:extLst>
            </p:cNvPr>
            <p:cNvSpPr txBox="1">
              <a:spLocks noChangeArrowheads="1"/>
            </p:cNvSpPr>
            <p:nvPr/>
          </p:nvSpPr>
          <p:spPr bwMode="auto">
            <a:xfrm>
              <a:off x="-114" y="1616"/>
              <a:ext cx="726" cy="260"/>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r" eaLnBrk="1" hangingPunct="1">
                <a:lnSpc>
                  <a:spcPct val="60000"/>
                </a:lnSpc>
                <a:spcBef>
                  <a:spcPct val="50000"/>
                </a:spcBef>
                <a:buSzTx/>
                <a:buFontTx/>
                <a:buNone/>
              </a:pPr>
              <a:r>
                <a:rPr lang="zh-CN" altLang="en-US" sz="1200">
                  <a:solidFill>
                    <a:schemeClr val="tx2"/>
                  </a:solidFill>
                  <a:latin typeface="Times New Roman" panose="02020603050405020304" pitchFamily="18" charset="0"/>
                  <a:ea typeface="黑体" panose="02010609060101010101" pitchFamily="49" charset="-122"/>
                </a:rPr>
                <a:t>一次燃料</a:t>
              </a:r>
            </a:p>
            <a:p>
              <a:pPr algn="r" eaLnBrk="1" hangingPunct="1">
                <a:lnSpc>
                  <a:spcPct val="60000"/>
                </a:lnSpc>
                <a:spcBef>
                  <a:spcPct val="50000"/>
                </a:spcBef>
                <a:buSzTx/>
                <a:buFontTx/>
                <a:buNone/>
              </a:pPr>
              <a:r>
                <a:rPr lang="zh-CN" altLang="en-US" sz="1200">
                  <a:solidFill>
                    <a:schemeClr val="tx2"/>
                  </a:solidFill>
                  <a:latin typeface="Times New Roman" panose="02020603050405020304" pitchFamily="18" charset="0"/>
                  <a:ea typeface="黑体" panose="02010609060101010101" pitchFamily="49" charset="-122"/>
                </a:rPr>
                <a:t>（</a:t>
              </a:r>
              <a:r>
                <a:rPr lang="en-US" altLang="zh-CN" sz="1200">
                  <a:solidFill>
                    <a:schemeClr val="tx2"/>
                  </a:solidFill>
                  <a:latin typeface="Times New Roman" panose="02020603050405020304" pitchFamily="18" charset="0"/>
                  <a:ea typeface="黑体" panose="02010609060101010101" pitchFamily="49" charset="-122"/>
                </a:rPr>
                <a:t>CH</a:t>
              </a:r>
              <a:r>
                <a:rPr lang="en-US" altLang="zh-CN" sz="1200" baseline="-25000">
                  <a:solidFill>
                    <a:schemeClr val="tx2"/>
                  </a:solidFill>
                  <a:latin typeface="Times New Roman" panose="02020603050405020304" pitchFamily="18" charset="0"/>
                  <a:ea typeface="黑体" panose="02010609060101010101" pitchFamily="49" charset="-122"/>
                </a:rPr>
                <a:t>3</a:t>
              </a:r>
              <a:r>
                <a:rPr lang="en-US" altLang="zh-CN" sz="1200">
                  <a:solidFill>
                    <a:schemeClr val="tx2"/>
                  </a:solidFill>
                  <a:latin typeface="Times New Roman" panose="02020603050405020304" pitchFamily="18" charset="0"/>
                  <a:ea typeface="黑体" panose="02010609060101010101" pitchFamily="49" charset="-122"/>
                </a:rPr>
                <a:t>OH</a:t>
              </a:r>
              <a:r>
                <a:rPr lang="zh-CN" altLang="en-US" sz="1200">
                  <a:solidFill>
                    <a:schemeClr val="tx2"/>
                  </a:solidFill>
                  <a:latin typeface="Times New Roman" panose="02020603050405020304" pitchFamily="18" charset="0"/>
                  <a:ea typeface="黑体" panose="02010609060101010101" pitchFamily="49" charset="-122"/>
                </a:rPr>
                <a:t>）</a:t>
              </a:r>
            </a:p>
          </p:txBody>
        </p:sp>
      </p:grpSp>
      <p:grpSp>
        <p:nvGrpSpPr>
          <p:cNvPr id="216070" name="Group 8">
            <a:extLst>
              <a:ext uri="{FF2B5EF4-FFF2-40B4-BE49-F238E27FC236}">
                <a16:creationId xmlns:a16="http://schemas.microsoft.com/office/drawing/2014/main" id="{9CCA0D45-D16E-423D-957B-0EB495BA09E1}"/>
              </a:ext>
            </a:extLst>
          </p:cNvPr>
          <p:cNvGrpSpPr>
            <a:grpSpLocks/>
          </p:cNvGrpSpPr>
          <p:nvPr/>
        </p:nvGrpSpPr>
        <p:grpSpPr bwMode="auto">
          <a:xfrm>
            <a:off x="2987675" y="1844675"/>
            <a:ext cx="1584325" cy="1079500"/>
            <a:chOff x="1882" y="618"/>
            <a:chExt cx="998" cy="680"/>
          </a:xfrm>
        </p:grpSpPr>
        <p:sp>
          <p:nvSpPr>
            <p:cNvPr id="216107" name="AutoShape 25">
              <a:extLst>
                <a:ext uri="{FF2B5EF4-FFF2-40B4-BE49-F238E27FC236}">
                  <a16:creationId xmlns:a16="http://schemas.microsoft.com/office/drawing/2014/main" id="{E0F33CEC-81D0-4B52-BEED-E0C6EADFD144}"/>
                </a:ext>
              </a:extLst>
            </p:cNvPr>
            <p:cNvSpPr>
              <a:spLocks noChangeArrowheads="1"/>
            </p:cNvSpPr>
            <p:nvPr/>
          </p:nvSpPr>
          <p:spPr bwMode="auto">
            <a:xfrm rot="-1834437">
              <a:off x="2090" y="799"/>
              <a:ext cx="404" cy="499"/>
            </a:xfrm>
            <a:prstGeom prst="curvedLeftArrow">
              <a:avLst>
                <a:gd name="adj1" fmla="val 15680"/>
                <a:gd name="adj2" fmla="val 40382"/>
                <a:gd name="adj3" fmla="val 33333"/>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216108" name="Text Box 17">
              <a:extLst>
                <a:ext uri="{FF2B5EF4-FFF2-40B4-BE49-F238E27FC236}">
                  <a16:creationId xmlns:a16="http://schemas.microsoft.com/office/drawing/2014/main" id="{D1106352-B20E-4ACD-91EB-F0DF2FE8EF44}"/>
                </a:ext>
              </a:extLst>
            </p:cNvPr>
            <p:cNvSpPr txBox="1">
              <a:spLocks noChangeArrowheads="1"/>
            </p:cNvSpPr>
            <p:nvPr/>
          </p:nvSpPr>
          <p:spPr bwMode="auto">
            <a:xfrm>
              <a:off x="1882" y="618"/>
              <a:ext cx="99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1700">
                  <a:solidFill>
                    <a:schemeClr val="tx2"/>
                  </a:solidFill>
                  <a:latin typeface="Times New Roman" panose="02020603050405020304" pitchFamily="18" charset="0"/>
                  <a:ea typeface="黑体" panose="02010609060101010101" pitchFamily="49" charset="-122"/>
                </a:rPr>
                <a:t>燃料品位降低</a:t>
              </a:r>
              <a:endParaRPr lang="zh-CN" altLang="en-US" sz="2400">
                <a:solidFill>
                  <a:schemeClr val="tx2"/>
                </a:solidFill>
                <a:latin typeface="Times New Roman" panose="02020603050405020304" pitchFamily="18" charset="0"/>
                <a:ea typeface="黑体" panose="02010609060101010101" pitchFamily="49" charset="-122"/>
              </a:endParaRPr>
            </a:p>
          </p:txBody>
        </p:sp>
      </p:grpSp>
      <p:sp>
        <p:nvSpPr>
          <p:cNvPr id="216071" name="Rectangle 23" descr="轮廓式菱形">
            <a:extLst>
              <a:ext uri="{FF2B5EF4-FFF2-40B4-BE49-F238E27FC236}">
                <a16:creationId xmlns:a16="http://schemas.microsoft.com/office/drawing/2014/main" id="{5603358D-70F1-482A-B520-E999D60CC6F5}"/>
              </a:ext>
            </a:extLst>
          </p:cNvPr>
          <p:cNvSpPr>
            <a:spLocks noChangeArrowheads="1"/>
          </p:cNvSpPr>
          <p:nvPr/>
        </p:nvSpPr>
        <p:spPr bwMode="auto">
          <a:xfrm>
            <a:off x="3654425" y="4724400"/>
            <a:ext cx="360363" cy="1657350"/>
          </a:xfrm>
          <a:prstGeom prst="rect">
            <a:avLst/>
          </a:prstGeom>
          <a:blipFill dpi="0" rotWithShape="0">
            <a:blip r:embed="rId5"/>
            <a:srcRect/>
            <a:tile tx="0" ty="0" sx="100000" sy="100000" flip="none" algn="tl"/>
          </a:blipFill>
          <a:ln w="9525">
            <a:solidFill>
              <a:schemeClr val="accent1"/>
            </a:solidFill>
            <a:miter lim="800000"/>
            <a:headEnd/>
            <a:tailEnd/>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2400">
                <a:solidFill>
                  <a:schemeClr val="tx2"/>
                </a:solidFill>
                <a:latin typeface="Times New Roman" panose="02020603050405020304" pitchFamily="18" charset="0"/>
                <a:ea typeface="黑体" panose="02010609060101010101" pitchFamily="49" charset="-122"/>
              </a:rPr>
              <a:t>中</a:t>
            </a:r>
          </a:p>
          <a:p>
            <a:pPr algn="ctr" eaLnBrk="1" hangingPunct="1">
              <a:buSzTx/>
              <a:buFontTx/>
              <a:buNone/>
            </a:pPr>
            <a:r>
              <a:rPr lang="zh-CN" altLang="en-US" sz="2400">
                <a:solidFill>
                  <a:schemeClr val="tx2"/>
                </a:solidFill>
                <a:latin typeface="Times New Roman" panose="02020603050405020304" pitchFamily="18" charset="0"/>
                <a:ea typeface="黑体" panose="02010609060101010101" pitchFamily="49" charset="-122"/>
              </a:rPr>
              <a:t>低</a:t>
            </a:r>
          </a:p>
          <a:p>
            <a:pPr algn="ctr" eaLnBrk="1" hangingPunct="1">
              <a:buSzTx/>
              <a:buFontTx/>
              <a:buNone/>
            </a:pPr>
            <a:r>
              <a:rPr lang="zh-CN" altLang="en-US" sz="2400">
                <a:solidFill>
                  <a:schemeClr val="tx2"/>
                </a:solidFill>
                <a:latin typeface="Times New Roman" panose="02020603050405020304" pitchFamily="18" charset="0"/>
                <a:ea typeface="黑体" panose="02010609060101010101" pitchFamily="49" charset="-122"/>
              </a:rPr>
              <a:t>温</a:t>
            </a:r>
          </a:p>
          <a:p>
            <a:pPr algn="ctr" eaLnBrk="1" hangingPunct="1">
              <a:buSzTx/>
              <a:buFontTx/>
              <a:buNone/>
            </a:pPr>
            <a:r>
              <a:rPr lang="zh-CN" altLang="en-US" sz="2400">
                <a:solidFill>
                  <a:schemeClr val="tx2"/>
                </a:solidFill>
                <a:latin typeface="Times New Roman" panose="02020603050405020304" pitchFamily="18" charset="0"/>
                <a:ea typeface="黑体" panose="02010609060101010101" pitchFamily="49" charset="-122"/>
              </a:rPr>
              <a:t>热</a:t>
            </a:r>
          </a:p>
        </p:txBody>
      </p:sp>
      <p:sp>
        <p:nvSpPr>
          <p:cNvPr id="216072" name="Text Box 17">
            <a:extLst>
              <a:ext uri="{FF2B5EF4-FFF2-40B4-BE49-F238E27FC236}">
                <a16:creationId xmlns:a16="http://schemas.microsoft.com/office/drawing/2014/main" id="{F1173408-61E8-4A23-81D0-6E5D0C192B7E}"/>
              </a:ext>
            </a:extLst>
          </p:cNvPr>
          <p:cNvSpPr txBox="1">
            <a:spLocks noChangeArrowheads="1"/>
          </p:cNvSpPr>
          <p:nvPr/>
        </p:nvSpPr>
        <p:spPr bwMode="auto">
          <a:xfrm>
            <a:off x="5940425" y="2781300"/>
            <a:ext cx="2520950" cy="336550"/>
          </a:xfrm>
          <a:prstGeom prst="rect">
            <a:avLst/>
          </a:prstGeom>
          <a:solidFill>
            <a:srgbClr val="E1FFF7"/>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1600">
                <a:solidFill>
                  <a:schemeClr val="accent2"/>
                </a:solidFill>
                <a:latin typeface="Times New Roman" panose="02020603050405020304" pitchFamily="18" charset="0"/>
                <a:ea typeface="黑体" panose="02010609060101010101" pitchFamily="49" charset="-122"/>
              </a:rPr>
              <a:t>中低温太阳能燃料转换</a:t>
            </a:r>
          </a:p>
        </p:txBody>
      </p:sp>
      <p:pic>
        <p:nvPicPr>
          <p:cNvPr id="216073" name="Picture 13">
            <a:extLst>
              <a:ext uri="{FF2B5EF4-FFF2-40B4-BE49-F238E27FC236}">
                <a16:creationId xmlns:a16="http://schemas.microsoft.com/office/drawing/2014/main" id="{A99F0FCB-2095-4164-AEFE-5C1D735D6D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3141663"/>
            <a:ext cx="2376487"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4" name="Rectangle 14">
            <a:extLst>
              <a:ext uri="{FF2B5EF4-FFF2-40B4-BE49-F238E27FC236}">
                <a16:creationId xmlns:a16="http://schemas.microsoft.com/office/drawing/2014/main" id="{83EA931D-D571-42D6-A250-40F4C450F65D}"/>
              </a:ext>
            </a:extLst>
          </p:cNvPr>
          <p:cNvSpPr>
            <a:spLocks noChangeArrowheads="1"/>
          </p:cNvSpPr>
          <p:nvPr/>
        </p:nvSpPr>
        <p:spPr bwMode="auto">
          <a:xfrm>
            <a:off x="7885113" y="2205038"/>
            <a:ext cx="1052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2000">
                <a:solidFill>
                  <a:srgbClr val="FFC000"/>
                </a:solidFill>
                <a:latin typeface="Times New Roman" panose="02020603050405020304" pitchFamily="18" charset="0"/>
                <a:ea typeface="华文细黑" panose="02010600040101010101" pitchFamily="2" charset="-122"/>
              </a:rPr>
              <a:t>CH</a:t>
            </a:r>
            <a:r>
              <a:rPr lang="en-US" altLang="zh-CN" sz="2000" baseline="-25000">
                <a:solidFill>
                  <a:srgbClr val="FFC000"/>
                </a:solidFill>
                <a:latin typeface="Times New Roman" panose="02020603050405020304" pitchFamily="18" charset="0"/>
                <a:ea typeface="华文细黑" panose="02010600040101010101" pitchFamily="2" charset="-122"/>
              </a:rPr>
              <a:t>3</a:t>
            </a:r>
            <a:r>
              <a:rPr lang="en-US" altLang="zh-CN" sz="2000">
                <a:solidFill>
                  <a:srgbClr val="FFC000"/>
                </a:solidFill>
                <a:latin typeface="Times New Roman" panose="02020603050405020304" pitchFamily="18" charset="0"/>
                <a:ea typeface="华文细黑" panose="02010600040101010101" pitchFamily="2" charset="-122"/>
              </a:rPr>
              <a:t>OH</a:t>
            </a:r>
          </a:p>
        </p:txBody>
      </p:sp>
      <p:sp>
        <p:nvSpPr>
          <p:cNvPr id="216075" name="Rectangle 15">
            <a:extLst>
              <a:ext uri="{FF2B5EF4-FFF2-40B4-BE49-F238E27FC236}">
                <a16:creationId xmlns:a16="http://schemas.microsoft.com/office/drawing/2014/main" id="{0123BD85-8585-4176-9046-3AA9FF52C5C2}"/>
              </a:ext>
            </a:extLst>
          </p:cNvPr>
          <p:cNvSpPr>
            <a:spLocks noChangeArrowheads="1"/>
          </p:cNvSpPr>
          <p:nvPr/>
        </p:nvSpPr>
        <p:spPr bwMode="auto">
          <a:xfrm>
            <a:off x="4932363" y="2708275"/>
            <a:ext cx="981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en-US" altLang="zh-CN" sz="2000">
                <a:solidFill>
                  <a:schemeClr val="tx2"/>
                </a:solidFill>
                <a:latin typeface="Times New Roman" panose="02020603050405020304" pitchFamily="18" charset="0"/>
                <a:ea typeface="华文细黑" panose="02010600040101010101" pitchFamily="2" charset="-122"/>
              </a:rPr>
              <a:t>CO, H</a:t>
            </a:r>
            <a:r>
              <a:rPr lang="en-US" altLang="zh-CN" sz="2000" baseline="-25000">
                <a:solidFill>
                  <a:schemeClr val="tx2"/>
                </a:solidFill>
                <a:latin typeface="Times New Roman" panose="02020603050405020304" pitchFamily="18" charset="0"/>
                <a:ea typeface="华文细黑" panose="02010600040101010101" pitchFamily="2" charset="-122"/>
              </a:rPr>
              <a:t>2</a:t>
            </a:r>
          </a:p>
        </p:txBody>
      </p:sp>
      <p:sp>
        <p:nvSpPr>
          <p:cNvPr id="216076" name="Freeform 16">
            <a:extLst>
              <a:ext uri="{FF2B5EF4-FFF2-40B4-BE49-F238E27FC236}">
                <a16:creationId xmlns:a16="http://schemas.microsoft.com/office/drawing/2014/main" id="{74DE35BC-A2A2-4B6F-8698-63A2A2C60B92}"/>
              </a:ext>
            </a:extLst>
          </p:cNvPr>
          <p:cNvSpPr>
            <a:spLocks/>
          </p:cNvSpPr>
          <p:nvPr/>
        </p:nvSpPr>
        <p:spPr bwMode="auto">
          <a:xfrm>
            <a:off x="3617913" y="2932113"/>
            <a:ext cx="1346200" cy="12700"/>
          </a:xfrm>
          <a:custGeom>
            <a:avLst/>
            <a:gdLst>
              <a:gd name="T0" fmla="*/ 0 w 848"/>
              <a:gd name="T1" fmla="*/ 2147483646 h 8"/>
              <a:gd name="T2" fmla="*/ 2147483646 w 848"/>
              <a:gd name="T3" fmla="*/ 0 h 8"/>
              <a:gd name="T4" fmla="*/ 0 60000 65536"/>
              <a:gd name="T5" fmla="*/ 0 60000 65536"/>
              <a:gd name="T6" fmla="*/ 0 w 848"/>
              <a:gd name="T7" fmla="*/ 0 h 8"/>
              <a:gd name="T8" fmla="*/ 848 w 848"/>
              <a:gd name="T9" fmla="*/ 8 h 8"/>
            </a:gdLst>
            <a:ahLst/>
            <a:cxnLst>
              <a:cxn ang="T4">
                <a:pos x="T0" y="T1"/>
              </a:cxn>
              <a:cxn ang="T5">
                <a:pos x="T2" y="T3"/>
              </a:cxn>
            </a:cxnLst>
            <a:rect l="T6" t="T7" r="T8" b="T9"/>
            <a:pathLst>
              <a:path w="848" h="8">
                <a:moveTo>
                  <a:pt x="0" y="8"/>
                </a:moveTo>
                <a:lnTo>
                  <a:pt x="848" y="0"/>
                </a:lnTo>
              </a:path>
            </a:pathLst>
          </a:custGeom>
          <a:noFill/>
          <a:ln w="28575">
            <a:solidFill>
              <a:srgbClr val="0000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077" name="Line 17">
            <a:extLst>
              <a:ext uri="{FF2B5EF4-FFF2-40B4-BE49-F238E27FC236}">
                <a16:creationId xmlns:a16="http://schemas.microsoft.com/office/drawing/2014/main" id="{A5FBC349-2775-4EC4-A5C7-1F96C4C2EC1C}"/>
              </a:ext>
            </a:extLst>
          </p:cNvPr>
          <p:cNvSpPr>
            <a:spLocks noChangeShapeType="1"/>
          </p:cNvSpPr>
          <p:nvPr/>
        </p:nvSpPr>
        <p:spPr bwMode="auto">
          <a:xfrm>
            <a:off x="3203575" y="2420938"/>
            <a:ext cx="4608513" cy="0"/>
          </a:xfrm>
          <a:prstGeom prst="line">
            <a:avLst/>
          </a:prstGeom>
          <a:noFill/>
          <a:ln w="28575">
            <a:solidFill>
              <a:srgbClr val="000099"/>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78" name="Freeform 18">
            <a:extLst>
              <a:ext uri="{FF2B5EF4-FFF2-40B4-BE49-F238E27FC236}">
                <a16:creationId xmlns:a16="http://schemas.microsoft.com/office/drawing/2014/main" id="{70F52F76-3EAC-4DC8-A538-A5E30178A080}"/>
              </a:ext>
            </a:extLst>
          </p:cNvPr>
          <p:cNvSpPr>
            <a:spLocks/>
          </p:cNvSpPr>
          <p:nvPr/>
        </p:nvSpPr>
        <p:spPr bwMode="auto">
          <a:xfrm rot="-960129">
            <a:off x="3995738" y="4941888"/>
            <a:ext cx="1873250" cy="246062"/>
          </a:xfrm>
          <a:custGeom>
            <a:avLst/>
            <a:gdLst>
              <a:gd name="T0" fmla="*/ 2147483646 w 1497"/>
              <a:gd name="T1" fmla="*/ 0 h 291"/>
              <a:gd name="T2" fmla="*/ 2147483646 w 1497"/>
              <a:gd name="T3" fmla="*/ 2147483646 h 291"/>
              <a:gd name="T4" fmla="*/ 0 w 1497"/>
              <a:gd name="T5" fmla="*/ 2147483646 h 291"/>
              <a:gd name="T6" fmla="*/ 0 60000 65536"/>
              <a:gd name="T7" fmla="*/ 0 60000 65536"/>
              <a:gd name="T8" fmla="*/ 0 60000 65536"/>
              <a:gd name="T9" fmla="*/ 0 w 1497"/>
              <a:gd name="T10" fmla="*/ 0 h 291"/>
              <a:gd name="T11" fmla="*/ 1497 w 1497"/>
              <a:gd name="T12" fmla="*/ 291 h 291"/>
            </a:gdLst>
            <a:ahLst/>
            <a:cxnLst>
              <a:cxn ang="T6">
                <a:pos x="T0" y="T1"/>
              </a:cxn>
              <a:cxn ang="T7">
                <a:pos x="T2" y="T3"/>
              </a:cxn>
              <a:cxn ang="T8">
                <a:pos x="T4" y="T5"/>
              </a:cxn>
            </a:cxnLst>
            <a:rect l="T9" t="T10" r="T11" b="T12"/>
            <a:pathLst>
              <a:path w="1497" h="291">
                <a:moveTo>
                  <a:pt x="1497" y="0"/>
                </a:moveTo>
                <a:cubicBezTo>
                  <a:pt x="1263" y="133"/>
                  <a:pt x="1021" y="255"/>
                  <a:pt x="772" y="273"/>
                </a:cubicBezTo>
                <a:cubicBezTo>
                  <a:pt x="523" y="291"/>
                  <a:pt x="161" y="142"/>
                  <a:pt x="0" y="108"/>
                </a:cubicBezTo>
              </a:path>
            </a:pathLst>
          </a:custGeom>
          <a:noFill/>
          <a:ln w="57150">
            <a:solidFill>
              <a:srgbClr val="FF9F3F"/>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079" name="Line 19">
            <a:extLst>
              <a:ext uri="{FF2B5EF4-FFF2-40B4-BE49-F238E27FC236}">
                <a16:creationId xmlns:a16="http://schemas.microsoft.com/office/drawing/2014/main" id="{BE3294C2-FD62-4DA2-98AA-874CED0841CC}"/>
              </a:ext>
            </a:extLst>
          </p:cNvPr>
          <p:cNvSpPr>
            <a:spLocks noChangeShapeType="1"/>
          </p:cNvSpPr>
          <p:nvPr/>
        </p:nvSpPr>
        <p:spPr bwMode="auto">
          <a:xfrm>
            <a:off x="3203575" y="2420938"/>
            <a:ext cx="0" cy="396081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80" name="Rectangle 20">
            <a:extLst>
              <a:ext uri="{FF2B5EF4-FFF2-40B4-BE49-F238E27FC236}">
                <a16:creationId xmlns:a16="http://schemas.microsoft.com/office/drawing/2014/main" id="{21BFBD21-BBA6-42A6-AD25-A92604891F3C}"/>
              </a:ext>
            </a:extLst>
          </p:cNvPr>
          <p:cNvSpPr>
            <a:spLocks noChangeArrowheads="1"/>
          </p:cNvSpPr>
          <p:nvPr/>
        </p:nvSpPr>
        <p:spPr bwMode="auto">
          <a:xfrm>
            <a:off x="1042988" y="3429000"/>
            <a:ext cx="2162175" cy="2952750"/>
          </a:xfrm>
          <a:prstGeom prst="rect">
            <a:avLst/>
          </a:prstGeom>
          <a:solidFill>
            <a:srgbClr val="FFECD9"/>
          </a:solidFill>
          <a:ln w="9525">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grpSp>
        <p:nvGrpSpPr>
          <p:cNvPr id="216081" name="Group 21">
            <a:extLst>
              <a:ext uri="{FF2B5EF4-FFF2-40B4-BE49-F238E27FC236}">
                <a16:creationId xmlns:a16="http://schemas.microsoft.com/office/drawing/2014/main" id="{A8146012-3C03-4A56-BFC9-87CF75155AF5}"/>
              </a:ext>
            </a:extLst>
          </p:cNvPr>
          <p:cNvGrpSpPr>
            <a:grpSpLocks/>
          </p:cNvGrpSpPr>
          <p:nvPr/>
        </p:nvGrpSpPr>
        <p:grpSpPr bwMode="auto">
          <a:xfrm>
            <a:off x="3429000" y="3500438"/>
            <a:ext cx="431800" cy="2951162"/>
            <a:chOff x="2018" y="1616"/>
            <a:chExt cx="272" cy="1859"/>
          </a:xfrm>
        </p:grpSpPr>
        <p:sp>
          <p:nvSpPr>
            <p:cNvPr id="216105" name="Rectangle 22" descr="深色下对角线">
              <a:extLst>
                <a:ext uri="{FF2B5EF4-FFF2-40B4-BE49-F238E27FC236}">
                  <a16:creationId xmlns:a16="http://schemas.microsoft.com/office/drawing/2014/main" id="{7A77CC4F-A86E-4D33-9C5A-7491526E5A2D}"/>
                </a:ext>
              </a:extLst>
            </p:cNvPr>
            <p:cNvSpPr>
              <a:spLocks noChangeArrowheads="1"/>
            </p:cNvSpPr>
            <p:nvPr/>
          </p:nvSpPr>
          <p:spPr bwMode="auto">
            <a:xfrm>
              <a:off x="2018" y="1616"/>
              <a:ext cx="272" cy="1859"/>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216106" name="Text Box 23">
              <a:extLst>
                <a:ext uri="{FF2B5EF4-FFF2-40B4-BE49-F238E27FC236}">
                  <a16:creationId xmlns:a16="http://schemas.microsoft.com/office/drawing/2014/main" id="{FC39A7F0-1FFF-4275-ABB3-28991AB55B94}"/>
                </a:ext>
              </a:extLst>
            </p:cNvPr>
            <p:cNvSpPr txBox="1">
              <a:spLocks noChangeArrowheads="1"/>
            </p:cNvSpPr>
            <p:nvPr/>
          </p:nvSpPr>
          <p:spPr bwMode="auto">
            <a:xfrm>
              <a:off x="2018" y="1913"/>
              <a:ext cx="272" cy="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1600">
                  <a:solidFill>
                    <a:schemeClr val="tx2"/>
                  </a:solidFill>
                  <a:latin typeface="Times New Roman" panose="02020603050405020304" pitchFamily="18" charset="0"/>
                  <a:ea typeface="黑体" panose="02010609060101010101" pitchFamily="49" charset="-122"/>
                </a:rPr>
                <a:t>热能</a:t>
              </a:r>
              <a:r>
                <a:rPr lang="zh-CN" altLang="en-US" sz="1600">
                  <a:solidFill>
                    <a:srgbClr val="FF0000"/>
                  </a:solidFill>
                  <a:latin typeface="Times New Roman" panose="02020603050405020304" pitchFamily="18" charset="0"/>
                  <a:ea typeface="黑体" panose="02010609060101010101" pitchFamily="49" charset="-122"/>
                </a:rPr>
                <a:t>作功能力增加</a:t>
              </a:r>
            </a:p>
          </p:txBody>
        </p:sp>
      </p:grpSp>
      <p:sp>
        <p:nvSpPr>
          <p:cNvPr id="216082" name="Line 24">
            <a:extLst>
              <a:ext uri="{FF2B5EF4-FFF2-40B4-BE49-F238E27FC236}">
                <a16:creationId xmlns:a16="http://schemas.microsoft.com/office/drawing/2014/main" id="{C9919E32-A4C7-4587-A784-D745682BC0AE}"/>
              </a:ext>
            </a:extLst>
          </p:cNvPr>
          <p:cNvSpPr>
            <a:spLocks noChangeShapeType="1"/>
          </p:cNvSpPr>
          <p:nvPr/>
        </p:nvSpPr>
        <p:spPr bwMode="auto">
          <a:xfrm>
            <a:off x="1042988" y="3429000"/>
            <a:ext cx="2160587"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6083" name="Group 25">
            <a:extLst>
              <a:ext uri="{FF2B5EF4-FFF2-40B4-BE49-F238E27FC236}">
                <a16:creationId xmlns:a16="http://schemas.microsoft.com/office/drawing/2014/main" id="{A61280F3-B405-4535-B3C9-525834E35031}"/>
              </a:ext>
            </a:extLst>
          </p:cNvPr>
          <p:cNvGrpSpPr>
            <a:grpSpLocks/>
          </p:cNvGrpSpPr>
          <p:nvPr/>
        </p:nvGrpSpPr>
        <p:grpSpPr bwMode="auto">
          <a:xfrm>
            <a:off x="1042988" y="2420938"/>
            <a:ext cx="2162175" cy="1006475"/>
            <a:chOff x="657" y="981"/>
            <a:chExt cx="1362" cy="634"/>
          </a:xfrm>
        </p:grpSpPr>
        <p:sp>
          <p:nvSpPr>
            <p:cNvPr id="216103" name="Rectangle 26">
              <a:extLst>
                <a:ext uri="{FF2B5EF4-FFF2-40B4-BE49-F238E27FC236}">
                  <a16:creationId xmlns:a16="http://schemas.microsoft.com/office/drawing/2014/main" id="{0BA587B9-B48B-489E-B44E-FF851EDBA8FD}"/>
                </a:ext>
              </a:extLst>
            </p:cNvPr>
            <p:cNvSpPr>
              <a:spLocks noChangeArrowheads="1"/>
            </p:cNvSpPr>
            <p:nvPr/>
          </p:nvSpPr>
          <p:spPr bwMode="auto">
            <a:xfrm>
              <a:off x="657" y="981"/>
              <a:ext cx="1362" cy="634"/>
            </a:xfrm>
            <a:prstGeom prst="rect">
              <a:avLst/>
            </a:prstGeom>
            <a:solidFill>
              <a:srgbClr val="B9FFB9"/>
            </a:solidFill>
            <a:ln w="9525">
              <a:solidFill>
                <a:schemeClr val="tx1"/>
              </a:solidFill>
              <a:prstDash val="dash"/>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000">
                <a:solidFill>
                  <a:schemeClr val="bg1"/>
                </a:solidFill>
                <a:latin typeface="Times New Roman" panose="02020603050405020304" pitchFamily="18" charset="0"/>
                <a:ea typeface="黑体" panose="02010609060101010101" pitchFamily="49" charset="-122"/>
              </a:endParaRPr>
            </a:p>
          </p:txBody>
        </p:sp>
        <p:sp>
          <p:nvSpPr>
            <p:cNvPr id="216104" name="Text Box 27">
              <a:extLst>
                <a:ext uri="{FF2B5EF4-FFF2-40B4-BE49-F238E27FC236}">
                  <a16:creationId xmlns:a16="http://schemas.microsoft.com/office/drawing/2014/main" id="{D7CEF245-BAA7-491C-828F-59664E06FA3A}"/>
                </a:ext>
              </a:extLst>
            </p:cNvPr>
            <p:cNvSpPr txBox="1">
              <a:spLocks noChangeArrowheads="1"/>
            </p:cNvSpPr>
            <p:nvPr/>
          </p:nvSpPr>
          <p:spPr bwMode="auto">
            <a:xfrm>
              <a:off x="679" y="1026"/>
              <a:ext cx="1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10000"/>
                </a:spcBef>
                <a:buSzTx/>
                <a:buFontTx/>
                <a:buNone/>
              </a:pPr>
              <a:r>
                <a:rPr lang="zh-CN" altLang="en-US" sz="1600">
                  <a:solidFill>
                    <a:schemeClr val="bg2"/>
                  </a:solidFill>
                  <a:latin typeface="Times New Roman" panose="02020603050405020304" pitchFamily="18" charset="0"/>
                  <a:ea typeface="黑体" panose="02010609060101010101" pitchFamily="49" charset="-122"/>
                </a:rPr>
                <a:t>燃烧作功能力损失</a:t>
              </a:r>
              <a:endParaRPr lang="zh-CN" altLang="en-US" sz="1600" baseline="-25000">
                <a:solidFill>
                  <a:schemeClr val="bg2"/>
                </a:solidFill>
                <a:latin typeface="Times New Roman" panose="02020603050405020304" pitchFamily="18" charset="0"/>
                <a:ea typeface="黑体" panose="02010609060101010101" pitchFamily="49" charset="-122"/>
                <a:sym typeface="Symbol" panose="05050102010706020507" pitchFamily="18" charset="2"/>
              </a:endParaRPr>
            </a:p>
          </p:txBody>
        </p:sp>
      </p:grpSp>
      <p:sp>
        <p:nvSpPr>
          <p:cNvPr id="216084" name="Text Box 28">
            <a:extLst>
              <a:ext uri="{FF2B5EF4-FFF2-40B4-BE49-F238E27FC236}">
                <a16:creationId xmlns:a16="http://schemas.microsoft.com/office/drawing/2014/main" id="{7C580B67-315D-4AB0-9726-85481816596A}"/>
              </a:ext>
            </a:extLst>
          </p:cNvPr>
          <p:cNvSpPr txBox="1">
            <a:spLocks noChangeArrowheads="1"/>
          </p:cNvSpPr>
          <p:nvPr/>
        </p:nvSpPr>
        <p:spPr bwMode="auto">
          <a:xfrm>
            <a:off x="1258888" y="4652963"/>
            <a:ext cx="17287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2400">
                <a:solidFill>
                  <a:schemeClr val="bg2"/>
                </a:solidFill>
                <a:latin typeface="Times New Roman" panose="02020603050405020304" pitchFamily="18" charset="0"/>
                <a:ea typeface="黑体" panose="02010609060101010101" pitchFamily="49" charset="-122"/>
              </a:rPr>
              <a:t>热能作功能力</a:t>
            </a:r>
          </a:p>
        </p:txBody>
      </p:sp>
      <p:sp>
        <p:nvSpPr>
          <p:cNvPr id="216085" name="Line 29">
            <a:extLst>
              <a:ext uri="{FF2B5EF4-FFF2-40B4-BE49-F238E27FC236}">
                <a16:creationId xmlns:a16="http://schemas.microsoft.com/office/drawing/2014/main" id="{2B2840D1-A44D-411B-80AB-1C48C92D05E9}"/>
              </a:ext>
            </a:extLst>
          </p:cNvPr>
          <p:cNvSpPr>
            <a:spLocks noChangeShapeType="1"/>
          </p:cNvSpPr>
          <p:nvPr/>
        </p:nvSpPr>
        <p:spPr bwMode="auto">
          <a:xfrm>
            <a:off x="3203575" y="3429000"/>
            <a:ext cx="4318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16086" name="Picture 30">
            <a:extLst>
              <a:ext uri="{FF2B5EF4-FFF2-40B4-BE49-F238E27FC236}">
                <a16:creationId xmlns:a16="http://schemas.microsoft.com/office/drawing/2014/main" id="{6C919DF1-C9DF-497C-B71B-7970C34C69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450" y="2636838"/>
            <a:ext cx="5032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87" name="Picture 31">
            <a:extLst>
              <a:ext uri="{FF2B5EF4-FFF2-40B4-BE49-F238E27FC236}">
                <a16:creationId xmlns:a16="http://schemas.microsoft.com/office/drawing/2014/main" id="{24C011F5-B56E-45C6-95C4-BADBF1C476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825" y="3141663"/>
            <a:ext cx="495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88" name="Text Box 32">
            <a:extLst>
              <a:ext uri="{FF2B5EF4-FFF2-40B4-BE49-F238E27FC236}">
                <a16:creationId xmlns:a16="http://schemas.microsoft.com/office/drawing/2014/main" id="{384FC97A-BFF7-4739-9F3E-77CDE1E5F2AD}"/>
              </a:ext>
            </a:extLst>
          </p:cNvPr>
          <p:cNvSpPr txBox="1">
            <a:spLocks noChangeArrowheads="1"/>
          </p:cNvSpPr>
          <p:nvPr/>
        </p:nvSpPr>
        <p:spPr bwMode="auto">
          <a:xfrm>
            <a:off x="4643438" y="1917700"/>
            <a:ext cx="4500562"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buSzTx/>
              <a:buFontTx/>
              <a:buNone/>
            </a:pPr>
            <a:r>
              <a:rPr lang="zh-CN" altLang="en-US" sz="2000">
                <a:solidFill>
                  <a:schemeClr val="tx2"/>
                </a:solidFill>
                <a:latin typeface="黑体" panose="02010609060101010101" pitchFamily="49" charset="-122"/>
                <a:ea typeface="黑体" panose="02010609060101010101" pitchFamily="49" charset="-122"/>
              </a:rPr>
              <a:t>探索燃料化学能与中低温热互补方法</a:t>
            </a:r>
          </a:p>
        </p:txBody>
      </p:sp>
      <p:grpSp>
        <p:nvGrpSpPr>
          <p:cNvPr id="216089" name="Group 33">
            <a:extLst>
              <a:ext uri="{FF2B5EF4-FFF2-40B4-BE49-F238E27FC236}">
                <a16:creationId xmlns:a16="http://schemas.microsoft.com/office/drawing/2014/main" id="{0D3865B9-F4F5-4A9C-BE89-7BF6B490211E}"/>
              </a:ext>
            </a:extLst>
          </p:cNvPr>
          <p:cNvGrpSpPr>
            <a:grpSpLocks/>
          </p:cNvGrpSpPr>
          <p:nvPr/>
        </p:nvGrpSpPr>
        <p:grpSpPr bwMode="auto">
          <a:xfrm>
            <a:off x="47625" y="2974975"/>
            <a:ext cx="3600450" cy="3573463"/>
            <a:chOff x="2880" y="164"/>
            <a:chExt cx="2268" cy="2251"/>
          </a:xfrm>
        </p:grpSpPr>
        <p:grpSp>
          <p:nvGrpSpPr>
            <p:cNvPr id="216099" name="Group 34">
              <a:extLst>
                <a:ext uri="{FF2B5EF4-FFF2-40B4-BE49-F238E27FC236}">
                  <a16:creationId xmlns:a16="http://schemas.microsoft.com/office/drawing/2014/main" id="{8CA3A3FF-7600-43DE-8BDA-A4B79E214344}"/>
                </a:ext>
              </a:extLst>
            </p:cNvPr>
            <p:cNvGrpSpPr>
              <a:grpSpLocks/>
            </p:cNvGrpSpPr>
            <p:nvPr/>
          </p:nvGrpSpPr>
          <p:grpSpPr bwMode="auto">
            <a:xfrm>
              <a:off x="3425" y="254"/>
              <a:ext cx="1723" cy="2161"/>
              <a:chOff x="567" y="2069"/>
              <a:chExt cx="1723" cy="2161"/>
            </a:xfrm>
          </p:grpSpPr>
          <p:sp>
            <p:nvSpPr>
              <p:cNvPr id="216101" name="Line 35">
                <a:extLst>
                  <a:ext uri="{FF2B5EF4-FFF2-40B4-BE49-F238E27FC236}">
                    <a16:creationId xmlns:a16="http://schemas.microsoft.com/office/drawing/2014/main" id="{C8574AA5-5062-4232-9593-1FC625BB9604}"/>
                  </a:ext>
                </a:extLst>
              </p:cNvPr>
              <p:cNvSpPr>
                <a:spLocks noChangeShapeType="1"/>
              </p:cNvSpPr>
              <p:nvPr/>
            </p:nvSpPr>
            <p:spPr bwMode="auto">
              <a:xfrm>
                <a:off x="567" y="2069"/>
                <a:ext cx="1723"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102" name="Line 36">
                <a:extLst>
                  <a:ext uri="{FF2B5EF4-FFF2-40B4-BE49-F238E27FC236}">
                    <a16:creationId xmlns:a16="http://schemas.microsoft.com/office/drawing/2014/main" id="{DB7ABEEF-6AEF-4F1D-A8DA-86F007E92A4D}"/>
                  </a:ext>
                </a:extLst>
              </p:cNvPr>
              <p:cNvSpPr>
                <a:spLocks noChangeShapeType="1"/>
              </p:cNvSpPr>
              <p:nvPr/>
            </p:nvSpPr>
            <p:spPr bwMode="auto">
              <a:xfrm flipV="1">
                <a:off x="2290" y="2069"/>
                <a:ext cx="0" cy="216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6100" name="Text Box 37">
              <a:extLst>
                <a:ext uri="{FF2B5EF4-FFF2-40B4-BE49-F238E27FC236}">
                  <a16:creationId xmlns:a16="http://schemas.microsoft.com/office/drawing/2014/main" id="{1D889185-9E84-4BBB-B707-D3B5B5A6DE29}"/>
                </a:ext>
              </a:extLst>
            </p:cNvPr>
            <p:cNvSpPr txBox="1">
              <a:spLocks noChangeArrowheads="1"/>
            </p:cNvSpPr>
            <p:nvPr/>
          </p:nvSpPr>
          <p:spPr bwMode="auto">
            <a:xfrm>
              <a:off x="2880" y="164"/>
              <a:ext cx="545" cy="261"/>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r" eaLnBrk="1" hangingPunct="1">
                <a:lnSpc>
                  <a:spcPct val="60000"/>
                </a:lnSpc>
                <a:spcBef>
                  <a:spcPct val="50000"/>
                </a:spcBef>
                <a:buSzTx/>
                <a:buFontTx/>
                <a:buNone/>
              </a:pPr>
              <a:r>
                <a:rPr lang="zh-CN" altLang="en-US" sz="1200">
                  <a:solidFill>
                    <a:schemeClr val="tx2"/>
                  </a:solidFill>
                  <a:latin typeface="Times New Roman" panose="02020603050405020304" pitchFamily="18" charset="0"/>
                  <a:ea typeface="黑体" panose="02010609060101010101" pitchFamily="49" charset="-122"/>
                </a:rPr>
                <a:t>二次燃料</a:t>
              </a:r>
            </a:p>
            <a:p>
              <a:pPr algn="r" eaLnBrk="1" hangingPunct="1">
                <a:lnSpc>
                  <a:spcPct val="60000"/>
                </a:lnSpc>
                <a:spcBef>
                  <a:spcPct val="50000"/>
                </a:spcBef>
                <a:buSzTx/>
                <a:buFontTx/>
                <a:buNone/>
              </a:pPr>
              <a:r>
                <a:rPr lang="en-US" altLang="zh-CN" sz="1200">
                  <a:solidFill>
                    <a:schemeClr val="tx2"/>
                  </a:solidFill>
                  <a:latin typeface="Times New Roman" panose="02020603050405020304" pitchFamily="18" charset="0"/>
                  <a:ea typeface="黑体" panose="02010609060101010101" pitchFamily="49" charset="-122"/>
                </a:rPr>
                <a:t>(CO,H</a:t>
              </a:r>
              <a:r>
                <a:rPr lang="en-US" altLang="zh-CN" sz="1200" baseline="-25000">
                  <a:solidFill>
                    <a:schemeClr val="tx2"/>
                  </a:solidFill>
                  <a:latin typeface="Times New Roman" panose="02020603050405020304" pitchFamily="18" charset="0"/>
                  <a:ea typeface="黑体" panose="02010609060101010101" pitchFamily="49" charset="-122"/>
                </a:rPr>
                <a:t>2</a:t>
              </a:r>
              <a:r>
                <a:rPr lang="en-US" altLang="zh-CN" sz="1200">
                  <a:solidFill>
                    <a:schemeClr val="tx2"/>
                  </a:solidFill>
                  <a:latin typeface="Times New Roman" panose="02020603050405020304" pitchFamily="18" charset="0"/>
                  <a:ea typeface="黑体" panose="02010609060101010101" pitchFamily="49" charset="-122"/>
                </a:rPr>
                <a:t>)</a:t>
              </a:r>
            </a:p>
          </p:txBody>
        </p:sp>
      </p:grpSp>
      <p:grpSp>
        <p:nvGrpSpPr>
          <p:cNvPr id="216090" name="Group 38">
            <a:extLst>
              <a:ext uri="{FF2B5EF4-FFF2-40B4-BE49-F238E27FC236}">
                <a16:creationId xmlns:a16="http://schemas.microsoft.com/office/drawing/2014/main" id="{B2FF7A52-566A-4C21-980F-733EAABA1BA7}"/>
              </a:ext>
            </a:extLst>
          </p:cNvPr>
          <p:cNvGrpSpPr>
            <a:grpSpLocks/>
          </p:cNvGrpSpPr>
          <p:nvPr/>
        </p:nvGrpSpPr>
        <p:grpSpPr bwMode="auto">
          <a:xfrm>
            <a:off x="1042988" y="2924175"/>
            <a:ext cx="2620962" cy="509588"/>
            <a:chOff x="2835" y="3294"/>
            <a:chExt cx="1651" cy="321"/>
          </a:xfrm>
        </p:grpSpPr>
        <p:sp>
          <p:nvSpPr>
            <p:cNvPr id="216097" name="Rectangle 39" descr="浅色下对角线">
              <a:extLst>
                <a:ext uri="{FF2B5EF4-FFF2-40B4-BE49-F238E27FC236}">
                  <a16:creationId xmlns:a16="http://schemas.microsoft.com/office/drawing/2014/main" id="{FB079C94-D2DC-4F5F-B4CF-920E87310A40}"/>
                </a:ext>
              </a:extLst>
            </p:cNvPr>
            <p:cNvSpPr>
              <a:spLocks noChangeArrowheads="1"/>
            </p:cNvSpPr>
            <p:nvPr/>
          </p:nvSpPr>
          <p:spPr bwMode="auto">
            <a:xfrm>
              <a:off x="2853" y="3297"/>
              <a:ext cx="1633" cy="318"/>
            </a:xfrm>
            <a:prstGeom prst="rect">
              <a:avLst/>
            </a:prstGeom>
            <a:blipFill dpi="0" rotWithShape="0">
              <a:blip r:embed="rId10"/>
              <a:srcRect/>
              <a:tile tx="0" ty="0" sx="100000" sy="100000" flip="none" algn="tl"/>
            </a:blip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216098" name="Text Box 40">
              <a:extLst>
                <a:ext uri="{FF2B5EF4-FFF2-40B4-BE49-F238E27FC236}">
                  <a16:creationId xmlns:a16="http://schemas.microsoft.com/office/drawing/2014/main" id="{C1A48E27-1A6D-4FDE-8CD3-B8CE0365A011}"/>
                </a:ext>
              </a:extLst>
            </p:cNvPr>
            <p:cNvSpPr txBox="1">
              <a:spLocks noChangeArrowheads="1"/>
            </p:cNvSpPr>
            <p:nvPr/>
          </p:nvSpPr>
          <p:spPr bwMode="auto">
            <a:xfrm>
              <a:off x="2835" y="3294"/>
              <a:ext cx="163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50000"/>
                </a:spcBef>
                <a:buSzTx/>
                <a:buFontTx/>
                <a:buNone/>
              </a:pPr>
              <a:r>
                <a:rPr lang="zh-CN" altLang="en-US" sz="1600">
                  <a:solidFill>
                    <a:schemeClr val="bg2"/>
                  </a:solidFill>
                  <a:latin typeface="Times New Roman" panose="02020603050405020304" pitchFamily="18" charset="0"/>
                  <a:ea typeface="黑体" panose="02010609060101010101" pitchFamily="49" charset="-122"/>
                </a:rPr>
                <a:t>燃烧作功能力损失减小</a:t>
              </a:r>
            </a:p>
          </p:txBody>
        </p:sp>
      </p:grpSp>
      <p:grpSp>
        <p:nvGrpSpPr>
          <p:cNvPr id="216091" name="Group 41">
            <a:extLst>
              <a:ext uri="{FF2B5EF4-FFF2-40B4-BE49-F238E27FC236}">
                <a16:creationId xmlns:a16="http://schemas.microsoft.com/office/drawing/2014/main" id="{04B95850-4C53-4523-842C-4D9828093D96}"/>
              </a:ext>
            </a:extLst>
          </p:cNvPr>
          <p:cNvGrpSpPr>
            <a:grpSpLocks/>
          </p:cNvGrpSpPr>
          <p:nvPr/>
        </p:nvGrpSpPr>
        <p:grpSpPr bwMode="auto">
          <a:xfrm>
            <a:off x="3635375" y="2781300"/>
            <a:ext cx="1223963" cy="1871663"/>
            <a:chOff x="2290" y="1731"/>
            <a:chExt cx="771" cy="1336"/>
          </a:xfrm>
        </p:grpSpPr>
        <p:sp>
          <p:nvSpPr>
            <p:cNvPr id="216095" name="AutoShape 28">
              <a:extLst>
                <a:ext uri="{FF2B5EF4-FFF2-40B4-BE49-F238E27FC236}">
                  <a16:creationId xmlns:a16="http://schemas.microsoft.com/office/drawing/2014/main" id="{4D8AA614-86FA-4C8A-A6DB-99F2F95F800E}"/>
                </a:ext>
              </a:extLst>
            </p:cNvPr>
            <p:cNvSpPr>
              <a:spLocks noChangeArrowheads="1"/>
            </p:cNvSpPr>
            <p:nvPr/>
          </p:nvSpPr>
          <p:spPr bwMode="auto">
            <a:xfrm rot="-6162166">
              <a:off x="1758" y="2263"/>
              <a:ext cx="1336" cy="272"/>
            </a:xfrm>
            <a:prstGeom prst="curvedUpArrow">
              <a:avLst>
                <a:gd name="adj1" fmla="val 43251"/>
                <a:gd name="adj2" fmla="val 81272"/>
                <a:gd name="adj3" fmla="val 37366"/>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216096" name="Text Box 21">
              <a:extLst>
                <a:ext uri="{FF2B5EF4-FFF2-40B4-BE49-F238E27FC236}">
                  <a16:creationId xmlns:a16="http://schemas.microsoft.com/office/drawing/2014/main" id="{0CCC3E75-EF59-4870-A76C-CEB19F2B451D}"/>
                </a:ext>
              </a:extLst>
            </p:cNvPr>
            <p:cNvSpPr txBox="1">
              <a:spLocks noChangeArrowheads="1"/>
            </p:cNvSpPr>
            <p:nvPr/>
          </p:nvSpPr>
          <p:spPr bwMode="auto">
            <a:xfrm>
              <a:off x="2518" y="2069"/>
              <a:ext cx="543"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Tx/>
                <a:buFontTx/>
                <a:buNone/>
              </a:pPr>
              <a:r>
                <a:rPr lang="zh-CN" altLang="en-US" sz="1700">
                  <a:solidFill>
                    <a:schemeClr val="tx2"/>
                  </a:solidFill>
                  <a:latin typeface="Times New Roman" panose="02020603050405020304" pitchFamily="18" charset="0"/>
                  <a:ea typeface="黑体" panose="02010609060101010101" pitchFamily="49" charset="-122"/>
                </a:rPr>
                <a:t>品位</a:t>
              </a:r>
            </a:p>
            <a:p>
              <a:pPr algn="ctr" eaLnBrk="1" hangingPunct="1">
                <a:lnSpc>
                  <a:spcPct val="40000"/>
                </a:lnSpc>
                <a:spcBef>
                  <a:spcPct val="50000"/>
                </a:spcBef>
                <a:buSzTx/>
                <a:buFontTx/>
                <a:buNone/>
              </a:pPr>
              <a:r>
                <a:rPr lang="zh-CN" altLang="en-US" sz="1700">
                  <a:solidFill>
                    <a:schemeClr val="tx2"/>
                  </a:solidFill>
                  <a:latin typeface="Times New Roman" panose="02020603050405020304" pitchFamily="18" charset="0"/>
                  <a:ea typeface="黑体" panose="02010609060101010101" pitchFamily="49" charset="-122"/>
                </a:rPr>
                <a:t>提升</a:t>
              </a:r>
              <a:endParaRPr lang="zh-CN" altLang="en-US" sz="2400">
                <a:solidFill>
                  <a:schemeClr val="tx2"/>
                </a:solidFill>
                <a:latin typeface="Times New Roman" panose="02020603050405020304" pitchFamily="18" charset="0"/>
                <a:ea typeface="黑体" panose="02010609060101010101" pitchFamily="49" charset="-122"/>
              </a:endParaRPr>
            </a:p>
          </p:txBody>
        </p:sp>
      </p:grpSp>
      <p:graphicFrame>
        <p:nvGraphicFramePr>
          <p:cNvPr id="216092" name="Object 44">
            <a:extLst>
              <a:ext uri="{FF2B5EF4-FFF2-40B4-BE49-F238E27FC236}">
                <a16:creationId xmlns:a16="http://schemas.microsoft.com/office/drawing/2014/main" id="{66AC58FF-AB0D-478B-B4FB-3408CBA27348}"/>
              </a:ext>
            </a:extLst>
          </p:cNvPr>
          <p:cNvGraphicFramePr>
            <a:graphicFrameLocks noChangeAspect="1"/>
          </p:cNvGraphicFramePr>
          <p:nvPr/>
        </p:nvGraphicFramePr>
        <p:xfrm>
          <a:off x="3687763" y="6448425"/>
          <a:ext cx="307975" cy="365125"/>
        </p:xfrm>
        <a:graphic>
          <a:graphicData uri="http://schemas.openxmlformats.org/presentationml/2006/ole">
            <mc:AlternateContent xmlns:mc="http://schemas.openxmlformats.org/markup-compatibility/2006">
              <mc:Choice xmlns:v="urn:schemas-microsoft-com:vml" Requires="v">
                <p:oleObj spid="_x0000_s216128" name="公式" r:id="rId11" imgW="304668" imgH="241195" progId="Equation.3">
                  <p:embed/>
                </p:oleObj>
              </mc:Choice>
              <mc:Fallback>
                <p:oleObj name="公式" r:id="rId11" imgW="304668" imgH="241195" progId="Equation.3">
                  <p:embed/>
                  <p:pic>
                    <p:nvPicPr>
                      <p:cNvPr id="0"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7763" y="6448425"/>
                        <a:ext cx="307975" cy="365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7">
            <a:extLst>
              <a:ext uri="{FF2B5EF4-FFF2-40B4-BE49-F238E27FC236}">
                <a16:creationId xmlns:a16="http://schemas.microsoft.com/office/drawing/2014/main" id="{B4828ECF-E811-4675-9F4E-7587C2A480FE}"/>
              </a:ext>
            </a:extLst>
          </p:cNvPr>
          <p:cNvSpPr txBox="1">
            <a:spLocks noChangeArrowheads="1"/>
          </p:cNvSpPr>
          <p:nvPr/>
        </p:nvSpPr>
        <p:spPr bwMode="auto">
          <a:xfrm>
            <a:off x="423863" y="285750"/>
            <a:ext cx="8077200" cy="519113"/>
          </a:xfrm>
          <a:prstGeom prst="rect">
            <a:avLst/>
          </a:prstGeom>
          <a:noFill/>
          <a:ln w="9525">
            <a:noFill/>
            <a:miter lim="800000"/>
            <a:headEnd/>
            <a:tailEnd/>
          </a:ln>
        </p:spPr>
        <p:txBody>
          <a:bodyPr>
            <a:spAutoFit/>
          </a:bodyPr>
          <a:lstStyle/>
          <a:p>
            <a:pPr algn="ctr" eaLnBrk="1" hangingPunct="1">
              <a:spcBef>
                <a:spcPct val="20000"/>
              </a:spcBef>
              <a:defRPr/>
            </a:pPr>
            <a:r>
              <a:rPr lang="zh-CN" altLang="en-US" sz="2800" dirty="0">
                <a:solidFill>
                  <a:srgbClr val="FFC000"/>
                </a:solidFill>
                <a:latin typeface="Arial" charset="0"/>
                <a:ea typeface="黑体" pitchFamily="2" charset="-122"/>
              </a:rPr>
              <a:t>潜力与突破口：</a:t>
            </a:r>
            <a:r>
              <a:rPr lang="zh-CN" altLang="en-US" sz="2800" dirty="0">
                <a:solidFill>
                  <a:srgbClr val="FFC000"/>
                </a:solidFill>
                <a:effectLst>
                  <a:outerShdw blurRad="38100" dist="38100" dir="2700000" algn="tl">
                    <a:srgbClr val="C0C0C0"/>
                  </a:outerShdw>
                </a:effectLst>
                <a:latin typeface="Arial" charset="0"/>
                <a:ea typeface="黑体" pitchFamily="2" charset="-122"/>
              </a:rPr>
              <a:t>中低温</a:t>
            </a:r>
            <a:r>
              <a:rPr lang="zh-CN" altLang="en-US" sz="2800" dirty="0">
                <a:solidFill>
                  <a:srgbClr val="FFC000"/>
                </a:solidFill>
                <a:latin typeface="Arial" charset="0"/>
                <a:ea typeface="黑体" pitchFamily="2" charset="-122"/>
              </a:rPr>
              <a:t>太阳能与化石燃料</a:t>
            </a:r>
            <a:r>
              <a:rPr lang="zh-CN" altLang="en-US" sz="2800" dirty="0">
                <a:solidFill>
                  <a:srgbClr val="FFC000"/>
                </a:solidFill>
                <a:effectLst>
                  <a:outerShdw blurRad="38100" dist="38100" dir="2700000" algn="tl">
                    <a:srgbClr val="C0C0C0"/>
                  </a:outerShdw>
                </a:effectLst>
                <a:latin typeface="Arial" charset="0"/>
                <a:ea typeface="黑体" pitchFamily="2" charset="-122"/>
              </a:rPr>
              <a:t>互补</a:t>
            </a:r>
            <a:r>
              <a:rPr lang="zh-CN" altLang="en-US" sz="2800" dirty="0">
                <a:solidFill>
                  <a:srgbClr val="FFC000"/>
                </a:solidFill>
                <a:latin typeface="Arial" charset="0"/>
                <a:ea typeface="黑体" pitchFamily="2" charset="-122"/>
              </a:rPr>
              <a:t>发电</a:t>
            </a:r>
            <a:endParaRPr lang="en-US" altLang="zh-CN" sz="2800" dirty="0">
              <a:solidFill>
                <a:srgbClr val="FFC000"/>
              </a:solidFill>
              <a:latin typeface="Arial" charset="0"/>
              <a:ea typeface="黑体" pitchFamily="2" charset="-122"/>
            </a:endParaRPr>
          </a:p>
        </p:txBody>
      </p:sp>
      <p:sp>
        <p:nvSpPr>
          <p:cNvPr id="216094" name="矩形 8">
            <a:extLst>
              <a:ext uri="{FF2B5EF4-FFF2-40B4-BE49-F238E27FC236}">
                <a16:creationId xmlns:a16="http://schemas.microsoft.com/office/drawing/2014/main" id="{D76B9036-0F8D-402C-8C6E-5AFF395EDF77}"/>
              </a:ext>
            </a:extLst>
          </p:cNvPr>
          <p:cNvSpPr>
            <a:spLocks noChangeArrowheads="1"/>
          </p:cNvSpPr>
          <p:nvPr/>
        </p:nvSpPr>
        <p:spPr bwMode="auto">
          <a:xfrm>
            <a:off x="4140200" y="5373688"/>
            <a:ext cx="49323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SzTx/>
              <a:buFontTx/>
              <a:buNone/>
            </a:pPr>
            <a:r>
              <a:rPr lang="zh-CN" altLang="en-US" sz="2000">
                <a:solidFill>
                  <a:schemeClr val="tx2"/>
                </a:solidFill>
                <a:latin typeface="Times New Roman" panose="02020603050405020304" pitchFamily="18" charset="0"/>
                <a:ea typeface="黑体" panose="02010609060101010101" pitchFamily="49" charset="-122"/>
              </a:rPr>
              <a:t>中低温集热 </a:t>
            </a:r>
            <a:r>
              <a:rPr lang="zh-CN" altLang="en-US" sz="2000">
                <a:solidFill>
                  <a:schemeClr val="tx2"/>
                </a:solidFill>
                <a:latin typeface="Times New Roman" panose="02020603050405020304" pitchFamily="18" charset="0"/>
                <a:ea typeface="黑体" panose="02010609060101010101" pitchFamily="49" charset="-122"/>
                <a:sym typeface="Symbol" panose="05050102010706020507" pitchFamily="18" charset="2"/>
              </a:rPr>
              <a:t> </a:t>
            </a:r>
            <a:r>
              <a:rPr lang="zh-CN" altLang="en-US" sz="2000">
                <a:solidFill>
                  <a:srgbClr val="FFC000"/>
                </a:solidFill>
                <a:latin typeface="Times New Roman" panose="02020603050405020304" pitchFamily="18" charset="0"/>
                <a:ea typeface="黑体" panose="02010609060101010101" pitchFamily="49" charset="-122"/>
              </a:rPr>
              <a:t>无需</a:t>
            </a:r>
            <a:r>
              <a:rPr lang="zh-CN" altLang="en-US" sz="2000">
                <a:solidFill>
                  <a:schemeClr val="tx2"/>
                </a:solidFill>
                <a:latin typeface="Times New Roman" panose="02020603050405020304" pitchFamily="18" charset="0"/>
                <a:ea typeface="黑体" panose="02010609060101010101" pitchFamily="49" charset="-122"/>
              </a:rPr>
              <a:t>高温大热流密度吸热器</a:t>
            </a:r>
          </a:p>
          <a:p>
            <a:pPr algn="ctr" eaLnBrk="1" hangingPunct="1">
              <a:lnSpc>
                <a:spcPct val="130000"/>
              </a:lnSpc>
              <a:buSzTx/>
              <a:buFontTx/>
              <a:buNone/>
            </a:pPr>
            <a:r>
              <a:rPr lang="zh-CN" altLang="en-US" sz="2000">
                <a:solidFill>
                  <a:schemeClr val="tx2"/>
                </a:solidFill>
                <a:latin typeface="Times New Roman" panose="02020603050405020304" pitchFamily="18" charset="0"/>
                <a:ea typeface="黑体" panose="02010609060101010101" pitchFamily="49" charset="-122"/>
              </a:rPr>
              <a:t>热化学互补 </a:t>
            </a:r>
            <a:r>
              <a:rPr lang="zh-CN" altLang="en-US" sz="2000">
                <a:solidFill>
                  <a:schemeClr val="tx2"/>
                </a:solidFill>
                <a:latin typeface="Times New Roman" panose="02020603050405020304" pitchFamily="18" charset="0"/>
                <a:ea typeface="黑体" panose="02010609060101010101" pitchFamily="49" charset="-122"/>
                <a:sym typeface="Symbol" panose="05050102010706020507" pitchFamily="18" charset="2"/>
              </a:rPr>
              <a:t> 燃料化学能</a:t>
            </a:r>
            <a:r>
              <a:rPr lang="zh-CN" altLang="en-US" sz="2000">
                <a:solidFill>
                  <a:srgbClr val="FFC000"/>
                </a:solidFill>
                <a:latin typeface="Times New Roman" panose="02020603050405020304" pitchFamily="18" charset="0"/>
                <a:ea typeface="黑体" panose="02010609060101010101" pitchFamily="49" charset="-122"/>
                <a:sym typeface="Symbol" panose="05050102010706020507" pitchFamily="18" charset="2"/>
              </a:rPr>
              <a:t>梯级释放</a:t>
            </a:r>
            <a:endParaRPr lang="zh-CN" altLang="en-US" sz="2000">
              <a:solidFill>
                <a:srgbClr val="FFC000"/>
              </a:solidFill>
              <a:latin typeface="Times New Roman" panose="02020603050405020304" pitchFamily="18" charset="0"/>
              <a:ea typeface="黑体" panose="02010609060101010101" pitchFamily="49" charset="-122"/>
            </a:endParaRPr>
          </a:p>
        </p:txBody>
      </p:sp>
    </p:spTree>
    <p:custDataLst>
      <p:tags r:id="rId2"/>
    </p:custDataLst>
  </p:cSld>
  <p:clrMapOvr>
    <a:masterClrMapping/>
  </p:clrMapOvr>
  <p:transition spd="med">
    <p:split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a:extLst>
              <a:ext uri="{FF2B5EF4-FFF2-40B4-BE49-F238E27FC236}">
                <a16:creationId xmlns:a16="http://schemas.microsoft.com/office/drawing/2014/main" id="{DF794C5D-0074-4761-9D24-9CD0DBD83BDC}"/>
              </a:ext>
            </a:extLst>
          </p:cNvPr>
          <p:cNvSpPr txBox="1">
            <a:spLocks noChangeArrowheads="1"/>
          </p:cNvSpPr>
          <p:nvPr/>
        </p:nvSpPr>
        <p:spPr bwMode="auto">
          <a:xfrm>
            <a:off x="685800" y="1524000"/>
            <a:ext cx="434340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Tx/>
              <a:buNone/>
            </a:pPr>
            <a:r>
              <a:rPr lang="en-US" altLang="zh-CN" sz="4400">
                <a:solidFill>
                  <a:schemeClr val="tx2"/>
                </a:solidFill>
                <a:latin typeface="Times New Roman" panose="02020603050405020304" pitchFamily="18" charset="0"/>
                <a:cs typeface="Times New Roman" panose="02020603050405020304" pitchFamily="18" charset="0"/>
              </a:rPr>
              <a:t>•</a:t>
            </a:r>
            <a:r>
              <a:rPr lang="en-US" altLang="zh-CN" sz="4400">
                <a:solidFill>
                  <a:srgbClr val="FF0000"/>
                </a:solidFill>
                <a:latin typeface="Times New Roman" panose="02020603050405020304" pitchFamily="18" charset="0"/>
                <a:cs typeface="Times New Roman" panose="02020603050405020304" pitchFamily="18" charset="0"/>
              </a:rPr>
              <a:t>  </a:t>
            </a:r>
            <a:r>
              <a:rPr lang="zh-CN" altLang="en-US" sz="3600">
                <a:latin typeface="Times New Roman" panose="02020603050405020304" pitchFamily="18" charset="0"/>
                <a:ea typeface="幼圆" panose="02010509060101010101" pitchFamily="49" charset="-122"/>
                <a:cs typeface="Times New Roman" panose="02020603050405020304" pitchFamily="18" charset="0"/>
              </a:rPr>
              <a:t>热二律的表述</a:t>
            </a:r>
            <a:endParaRPr lang="zh-CN" altLang="en-US" sz="3600">
              <a:latin typeface="Times New Roman" panose="02020603050405020304" pitchFamily="18" charset="0"/>
              <a:cs typeface="Times New Roman" panose="02020603050405020304" pitchFamily="18" charset="0"/>
            </a:endParaRPr>
          </a:p>
          <a:p>
            <a:pPr eaLnBrk="1" hangingPunct="1">
              <a:spcBef>
                <a:spcPct val="50000"/>
              </a:spcBef>
              <a:buSzTx/>
              <a:buFontTx/>
              <a:buNone/>
            </a:pPr>
            <a:r>
              <a:rPr lang="en-US" altLang="zh-CN" sz="4400">
                <a:solidFill>
                  <a:schemeClr val="tx2"/>
                </a:solidFill>
                <a:latin typeface="Times New Roman" panose="02020603050405020304" pitchFamily="18" charset="0"/>
                <a:cs typeface="Times New Roman" panose="02020603050405020304" pitchFamily="18" charset="0"/>
              </a:rPr>
              <a:t>•</a:t>
            </a:r>
            <a:r>
              <a:rPr lang="en-US" altLang="zh-CN" sz="4400">
                <a:solidFill>
                  <a:srgbClr val="FF0000"/>
                </a:solidFill>
                <a:latin typeface="Times New Roman" panose="02020603050405020304" pitchFamily="18" charset="0"/>
                <a:cs typeface="Times New Roman" panose="02020603050405020304" pitchFamily="18" charset="0"/>
              </a:rPr>
              <a:t>  </a:t>
            </a:r>
            <a:r>
              <a:rPr lang="zh-CN" altLang="en-US" sz="3600">
                <a:latin typeface="Times New Roman" panose="02020603050405020304" pitchFamily="18" charset="0"/>
                <a:ea typeface="幼圆" panose="02010509060101010101" pitchFamily="49" charset="-122"/>
              </a:rPr>
              <a:t>热二律的表达式</a:t>
            </a:r>
          </a:p>
          <a:p>
            <a:pPr eaLnBrk="1" hangingPunct="1">
              <a:buSzTx/>
              <a:buFontTx/>
              <a:buNone/>
            </a:pPr>
            <a:r>
              <a:rPr lang="en-US" altLang="zh-CN" sz="4400">
                <a:solidFill>
                  <a:schemeClr val="tx2"/>
                </a:solidFill>
                <a:latin typeface="Times New Roman" panose="02020603050405020304" pitchFamily="18" charset="0"/>
              </a:rPr>
              <a:t>•</a:t>
            </a:r>
            <a:r>
              <a:rPr lang="en-US" altLang="zh-CN" sz="4400">
                <a:solidFill>
                  <a:srgbClr val="FF0000"/>
                </a:solidFill>
                <a:latin typeface="Times New Roman" panose="02020603050405020304" pitchFamily="18" charset="0"/>
              </a:rPr>
              <a:t>  </a:t>
            </a:r>
            <a:r>
              <a:rPr lang="zh-CN" altLang="en-US" sz="3600">
                <a:latin typeface="Times New Roman" panose="02020603050405020304" pitchFamily="18" charset="0"/>
                <a:ea typeface="幼圆" panose="02010509060101010101" pitchFamily="49" charset="-122"/>
              </a:rPr>
              <a:t>熵</a:t>
            </a:r>
          </a:p>
          <a:p>
            <a:pPr eaLnBrk="1" hangingPunct="1">
              <a:buSzTx/>
              <a:buFontTx/>
              <a:buNone/>
            </a:pPr>
            <a:r>
              <a:rPr lang="en-US" altLang="zh-CN" sz="4400">
                <a:solidFill>
                  <a:schemeClr val="tx2"/>
                </a:solidFill>
                <a:latin typeface="Times New Roman" panose="02020603050405020304" pitchFamily="18" charset="0"/>
              </a:rPr>
              <a:t>•</a:t>
            </a:r>
            <a:r>
              <a:rPr lang="en-US" altLang="zh-CN" sz="4400">
                <a:solidFill>
                  <a:srgbClr val="FF0000"/>
                </a:solidFill>
                <a:latin typeface="Times New Roman" panose="02020603050405020304" pitchFamily="18" charset="0"/>
              </a:rPr>
              <a:t>  </a:t>
            </a:r>
            <a:r>
              <a:rPr lang="zh-CN" altLang="en-US" sz="3600">
                <a:latin typeface="Times New Roman" panose="02020603050405020304" pitchFamily="18" charset="0"/>
                <a:ea typeface="幼圆" panose="02010509060101010101" pitchFamily="49" charset="-122"/>
              </a:rPr>
              <a:t>孤立系熵增原理</a:t>
            </a:r>
          </a:p>
          <a:p>
            <a:pPr eaLnBrk="1" hangingPunct="1">
              <a:buSzTx/>
              <a:buFontTx/>
              <a:buNone/>
            </a:pPr>
            <a:r>
              <a:rPr lang="en-US" altLang="zh-CN" sz="4400">
                <a:solidFill>
                  <a:schemeClr val="tx2"/>
                </a:solidFill>
                <a:latin typeface="Times New Roman" panose="02020603050405020304" pitchFamily="18" charset="0"/>
              </a:rPr>
              <a:t>•</a:t>
            </a:r>
            <a:r>
              <a:rPr lang="en-US" altLang="zh-CN" sz="3600" i="1">
                <a:latin typeface="Times New Roman" panose="02020603050405020304" pitchFamily="18" charset="0"/>
                <a:ea typeface="幼圆" panose="02010509060101010101" pitchFamily="49" charset="-122"/>
              </a:rPr>
              <a:t>  Ex</a:t>
            </a:r>
            <a:endParaRPr lang="en-US" altLang="zh-CN" sz="3600">
              <a:latin typeface="Times New Roman" panose="02020603050405020304" pitchFamily="18" charset="0"/>
              <a:ea typeface="幼圆" panose="02010509060101010101" pitchFamily="49" charset="-122"/>
            </a:endParaRPr>
          </a:p>
        </p:txBody>
      </p:sp>
      <p:graphicFrame>
        <p:nvGraphicFramePr>
          <p:cNvPr id="218115" name="Object 3">
            <a:extLst>
              <a:ext uri="{FF2B5EF4-FFF2-40B4-BE49-F238E27FC236}">
                <a16:creationId xmlns:a16="http://schemas.microsoft.com/office/drawing/2014/main" id="{3CA592BE-6C5E-47EC-8B04-E4B5E545AB67}"/>
              </a:ext>
            </a:extLst>
          </p:cNvPr>
          <p:cNvGraphicFramePr>
            <a:graphicFrameLocks noChangeAspect="1"/>
          </p:cNvGraphicFramePr>
          <p:nvPr/>
        </p:nvGraphicFramePr>
        <p:xfrm>
          <a:off x="6599238" y="5227638"/>
          <a:ext cx="2019300" cy="1555750"/>
        </p:xfrm>
        <a:graphic>
          <a:graphicData uri="http://schemas.openxmlformats.org/presentationml/2006/ole">
            <mc:AlternateContent xmlns:mc="http://schemas.openxmlformats.org/markup-compatibility/2006">
              <mc:Choice xmlns:v="urn:schemas-microsoft-com:vml" Requires="v">
                <p:oleObj spid="_x0000_s218136" name="剪辑" r:id="rId4" imgW="4540250" imgH="3497263" progId="MS_ClipArt_Gallery.2">
                  <p:embed/>
                </p:oleObj>
              </mc:Choice>
              <mc:Fallback>
                <p:oleObj name="剪辑" r:id="rId4" imgW="4540250" imgH="3497263" progId="MS_ClipArt_Gallery.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9238" y="5227638"/>
                        <a:ext cx="2019300" cy="155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16" name="Rectangle 4">
            <a:extLst>
              <a:ext uri="{FF2B5EF4-FFF2-40B4-BE49-F238E27FC236}">
                <a16:creationId xmlns:a16="http://schemas.microsoft.com/office/drawing/2014/main" id="{20984DEE-BCB4-44B3-B48C-8546C541C79D}"/>
              </a:ext>
            </a:extLst>
          </p:cNvPr>
          <p:cNvSpPr>
            <a:spLocks noChangeArrowheads="1"/>
          </p:cNvSpPr>
          <p:nvPr/>
        </p:nvSpPr>
        <p:spPr bwMode="auto">
          <a:xfrm>
            <a:off x="868363" y="228600"/>
            <a:ext cx="74072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lang="zh-CN" altLang="en-US" sz="4800">
                <a:solidFill>
                  <a:schemeClr val="tx2"/>
                </a:solidFill>
                <a:latin typeface="Times New Roman" panose="02020603050405020304" pitchFamily="18" charset="0"/>
                <a:ea typeface="楷体_GB2312" pitchFamily="49" charset="-122"/>
              </a:rPr>
              <a:t>第四章   </a:t>
            </a:r>
            <a:r>
              <a:rPr lang="zh-CN" altLang="en-US" sz="4800">
                <a:solidFill>
                  <a:schemeClr val="tx2"/>
                </a:solidFill>
                <a:latin typeface="楷体_GB2312" pitchFamily="49" charset="-122"/>
                <a:ea typeface="楷体_GB2312" pitchFamily="49" charset="-122"/>
              </a:rPr>
              <a:t>小 结 </a:t>
            </a:r>
            <a:r>
              <a:rPr lang="en-US" altLang="zh-CN" sz="4800">
                <a:solidFill>
                  <a:schemeClr val="tx2"/>
                </a:solidFill>
                <a:latin typeface="Times New Roman" panose="02020603050405020304" pitchFamily="18" charset="0"/>
                <a:ea typeface="楷体_GB2312" pitchFamily="49" charset="-122"/>
              </a:rPr>
              <a:t>Summary</a:t>
            </a:r>
            <a:endParaRPr lang="en-US" altLang="zh-CN" sz="4400">
              <a:solidFill>
                <a:schemeClr val="tx2"/>
              </a:solidFill>
              <a:latin typeface="Times New Roman" panose="02020603050405020304" pitchFamily="18" charset="0"/>
              <a:ea typeface="楷体_GB2312" pitchFamily="49" charset="-122"/>
            </a:endParaRPr>
          </a:p>
        </p:txBody>
      </p:sp>
      <p:sp>
        <p:nvSpPr>
          <p:cNvPr id="2" name="右大括号 1">
            <a:extLst>
              <a:ext uri="{FF2B5EF4-FFF2-40B4-BE49-F238E27FC236}">
                <a16:creationId xmlns:a16="http://schemas.microsoft.com/office/drawing/2014/main" id="{A6ADC5C7-573A-4FA4-AFC4-5F5BB6DDFBA6}"/>
              </a:ext>
            </a:extLst>
          </p:cNvPr>
          <p:cNvSpPr>
            <a:spLocks/>
          </p:cNvSpPr>
          <p:nvPr/>
        </p:nvSpPr>
        <p:spPr bwMode="auto">
          <a:xfrm>
            <a:off x="5076825" y="1773238"/>
            <a:ext cx="1079500" cy="2879725"/>
          </a:xfrm>
          <a:prstGeom prst="rightBrace">
            <a:avLst>
              <a:gd name="adj1" fmla="val 20588"/>
              <a:gd name="adj2" fmla="val 50000"/>
            </a:avLst>
          </a:prstGeom>
          <a:noFill/>
          <a:ln w="38100" cap="sq" algn="ctr">
            <a:solidFill>
              <a:srgbClr val="FFC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defRPr kumimoji="1" sz="2400" b="1">
                <a:solidFill>
                  <a:schemeClr val="tx2"/>
                </a:solidFill>
                <a:latin typeface="Times New Roman" panose="02020603050405020304" pitchFamily="18" charset="0"/>
                <a:ea typeface="黑体" panose="02010609060101010101" pitchFamily="49" charset="-122"/>
              </a:defRPr>
            </a:lvl1pPr>
            <a:lvl2pPr marL="742950" indent="-285750">
              <a:defRPr kumimoji="1" sz="2400" b="1">
                <a:solidFill>
                  <a:schemeClr val="tx2"/>
                </a:solidFill>
                <a:latin typeface="Times New Roman" panose="02020603050405020304" pitchFamily="18" charset="0"/>
                <a:ea typeface="黑体" panose="02010609060101010101" pitchFamily="49" charset="-122"/>
              </a:defRPr>
            </a:lvl2pPr>
            <a:lvl3pPr marL="1143000" indent="-228600">
              <a:defRPr kumimoji="1" sz="2400" b="1">
                <a:solidFill>
                  <a:schemeClr val="tx2"/>
                </a:solidFill>
                <a:latin typeface="Times New Roman" panose="02020603050405020304" pitchFamily="18" charset="0"/>
                <a:ea typeface="黑体" panose="02010609060101010101" pitchFamily="49" charset="-122"/>
              </a:defRPr>
            </a:lvl3pPr>
            <a:lvl4pPr marL="1600200" indent="-228600">
              <a:defRPr kumimoji="1" sz="2400" b="1">
                <a:solidFill>
                  <a:schemeClr val="tx2"/>
                </a:solidFill>
                <a:latin typeface="Times New Roman" panose="02020603050405020304" pitchFamily="18" charset="0"/>
                <a:ea typeface="黑体" panose="02010609060101010101" pitchFamily="49" charset="-122"/>
              </a:defRPr>
            </a:lvl4pPr>
            <a:lvl5pPr marL="2057400" indent="-228600">
              <a:defRPr kumimoji="1" sz="2400" b="1">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algn="ctr" eaLnBrk="1" hangingPunct="1">
              <a:spcBef>
                <a:spcPct val="20000"/>
              </a:spcBef>
            </a:pPr>
            <a:endParaRPr lang="zh-CN" altLang="en-US"/>
          </a:p>
        </p:txBody>
      </p:sp>
      <p:sp>
        <p:nvSpPr>
          <p:cNvPr id="3" name="文本框 2">
            <a:extLst>
              <a:ext uri="{FF2B5EF4-FFF2-40B4-BE49-F238E27FC236}">
                <a16:creationId xmlns:a16="http://schemas.microsoft.com/office/drawing/2014/main" id="{D761CC62-9992-450C-8DF5-1A05DDCD816B}"/>
              </a:ext>
            </a:extLst>
          </p:cNvPr>
          <p:cNvSpPr txBox="1">
            <a:spLocks noChangeArrowheads="1"/>
          </p:cNvSpPr>
          <p:nvPr/>
        </p:nvSpPr>
        <p:spPr bwMode="auto">
          <a:xfrm>
            <a:off x="6372225" y="2828925"/>
            <a:ext cx="13160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2"/>
                </a:solidFill>
                <a:latin typeface="Times New Roman" panose="02020603050405020304" pitchFamily="18" charset="0"/>
                <a:ea typeface="黑体" panose="02010609060101010101" pitchFamily="49" charset="-122"/>
              </a:defRPr>
            </a:lvl1pPr>
            <a:lvl2pPr marL="742950" indent="-285750">
              <a:defRPr kumimoji="1" sz="2400" b="1">
                <a:solidFill>
                  <a:schemeClr val="tx2"/>
                </a:solidFill>
                <a:latin typeface="Times New Roman" panose="02020603050405020304" pitchFamily="18" charset="0"/>
                <a:ea typeface="黑体" panose="02010609060101010101" pitchFamily="49" charset="-122"/>
              </a:defRPr>
            </a:lvl2pPr>
            <a:lvl3pPr marL="1143000" indent="-228600">
              <a:defRPr kumimoji="1" sz="2400" b="1">
                <a:solidFill>
                  <a:schemeClr val="tx2"/>
                </a:solidFill>
                <a:latin typeface="Times New Roman" panose="02020603050405020304" pitchFamily="18" charset="0"/>
                <a:ea typeface="黑体" panose="02010609060101010101" pitchFamily="49" charset="-122"/>
              </a:defRPr>
            </a:lvl3pPr>
            <a:lvl4pPr marL="1600200" indent="-228600">
              <a:defRPr kumimoji="1" sz="2400" b="1">
                <a:solidFill>
                  <a:schemeClr val="tx2"/>
                </a:solidFill>
                <a:latin typeface="Times New Roman" panose="02020603050405020304" pitchFamily="18" charset="0"/>
                <a:ea typeface="黑体" panose="02010609060101010101" pitchFamily="49" charset="-122"/>
              </a:defRPr>
            </a:lvl4pPr>
            <a:lvl5pPr marL="2057400" indent="-228600">
              <a:defRPr kumimoji="1" sz="2400" b="1">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r>
              <a:rPr lang="zh-CN" altLang="en-US" sz="4400"/>
              <a:t>重点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1026">
            <a:extLst>
              <a:ext uri="{FF2B5EF4-FFF2-40B4-BE49-F238E27FC236}">
                <a16:creationId xmlns:a16="http://schemas.microsoft.com/office/drawing/2014/main" id="{F2FBDE26-856D-4330-AA1F-45E73B5428A3}"/>
              </a:ext>
            </a:extLst>
          </p:cNvPr>
          <p:cNvSpPr>
            <a:spLocks noGrp="1" noChangeArrowheads="1"/>
          </p:cNvSpPr>
          <p:nvPr>
            <p:ph type="title"/>
          </p:nvPr>
        </p:nvSpPr>
        <p:spPr>
          <a:xfrm>
            <a:off x="533400" y="319088"/>
            <a:ext cx="8001000" cy="823912"/>
          </a:xfrm>
        </p:spPr>
        <p:txBody>
          <a:bodyPr/>
          <a:lstStyle/>
          <a:p>
            <a:r>
              <a:rPr lang="zh-CN" altLang="en-US" sz="4800" b="1">
                <a:ea typeface="楷体_GB2312" pitchFamily="49" charset="-122"/>
              </a:rPr>
              <a:t>气体动力循环分类</a:t>
            </a:r>
          </a:p>
        </p:txBody>
      </p:sp>
      <p:sp>
        <p:nvSpPr>
          <p:cNvPr id="505859" name="Rectangle 1027">
            <a:extLst>
              <a:ext uri="{FF2B5EF4-FFF2-40B4-BE49-F238E27FC236}">
                <a16:creationId xmlns:a16="http://schemas.microsoft.com/office/drawing/2014/main" id="{D73959F2-587B-4AF5-B323-48F6A59394DD}"/>
              </a:ext>
            </a:extLst>
          </p:cNvPr>
          <p:cNvSpPr>
            <a:spLocks noChangeArrowheads="1"/>
          </p:cNvSpPr>
          <p:nvPr/>
        </p:nvSpPr>
        <p:spPr bwMode="auto">
          <a:xfrm>
            <a:off x="381000" y="2514600"/>
            <a:ext cx="15605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ea typeface="宋体" panose="02010600030101010101" pitchFamily="2" charset="-122"/>
              </a:rPr>
              <a:t>按结构</a:t>
            </a:r>
          </a:p>
        </p:txBody>
      </p:sp>
      <p:sp>
        <p:nvSpPr>
          <p:cNvPr id="505860" name="Rectangle 1028">
            <a:extLst>
              <a:ext uri="{FF2B5EF4-FFF2-40B4-BE49-F238E27FC236}">
                <a16:creationId xmlns:a16="http://schemas.microsoft.com/office/drawing/2014/main" id="{D8CEAE3B-1504-49D8-8A19-61F77D67C92E}"/>
              </a:ext>
            </a:extLst>
          </p:cNvPr>
          <p:cNvSpPr>
            <a:spLocks noChangeArrowheads="1"/>
          </p:cNvSpPr>
          <p:nvPr/>
        </p:nvSpPr>
        <p:spPr bwMode="auto">
          <a:xfrm>
            <a:off x="2209800" y="1508125"/>
            <a:ext cx="274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600">
                <a:solidFill>
                  <a:srgbClr val="66FF66"/>
                </a:solidFill>
                <a:ea typeface="宋体" panose="02010600030101010101" pitchFamily="2" charset="-122"/>
                <a:hlinkClick r:id="rId2" action="ppaction://hlinksldjump"/>
              </a:rPr>
              <a:t>活塞式</a:t>
            </a:r>
            <a:endParaRPr lang="zh-CN" altLang="en-US" sz="3600">
              <a:solidFill>
                <a:schemeClr val="tx1"/>
              </a:solidFill>
              <a:ea typeface="宋体" panose="02010600030101010101" pitchFamily="2" charset="-122"/>
            </a:endParaRPr>
          </a:p>
        </p:txBody>
      </p:sp>
      <p:sp>
        <p:nvSpPr>
          <p:cNvPr id="505861" name="Rectangle 1029">
            <a:extLst>
              <a:ext uri="{FF2B5EF4-FFF2-40B4-BE49-F238E27FC236}">
                <a16:creationId xmlns:a16="http://schemas.microsoft.com/office/drawing/2014/main" id="{740B4F0B-7C02-4FA2-8D8F-11A19564A0BF}"/>
              </a:ext>
            </a:extLst>
          </p:cNvPr>
          <p:cNvSpPr>
            <a:spLocks noChangeArrowheads="1"/>
          </p:cNvSpPr>
          <p:nvPr/>
        </p:nvSpPr>
        <p:spPr bwMode="auto">
          <a:xfrm>
            <a:off x="2133600" y="332105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600">
                <a:solidFill>
                  <a:srgbClr val="66FF66"/>
                </a:solidFill>
                <a:ea typeface="宋体" panose="02010600030101010101" pitchFamily="2" charset="-122"/>
                <a:hlinkClick r:id="rId3" action="ppaction://hlinksldjump"/>
              </a:rPr>
              <a:t>叶轮式</a:t>
            </a:r>
            <a:endParaRPr lang="zh-CN" altLang="en-US" sz="3600">
              <a:solidFill>
                <a:schemeClr val="tx1"/>
              </a:solidFill>
              <a:ea typeface="宋体" panose="02010600030101010101" pitchFamily="2" charset="-122"/>
            </a:endParaRPr>
          </a:p>
        </p:txBody>
      </p:sp>
      <p:sp>
        <p:nvSpPr>
          <p:cNvPr id="505862" name="AutoShape 1030">
            <a:extLst>
              <a:ext uri="{FF2B5EF4-FFF2-40B4-BE49-F238E27FC236}">
                <a16:creationId xmlns:a16="http://schemas.microsoft.com/office/drawing/2014/main" id="{A21C1363-25D3-4383-A060-52501101D0ED}"/>
              </a:ext>
            </a:extLst>
          </p:cNvPr>
          <p:cNvSpPr>
            <a:spLocks/>
          </p:cNvSpPr>
          <p:nvPr/>
        </p:nvSpPr>
        <p:spPr bwMode="auto">
          <a:xfrm>
            <a:off x="1981200" y="1981200"/>
            <a:ext cx="152400" cy="1724025"/>
          </a:xfrm>
          <a:prstGeom prst="leftBrace">
            <a:avLst>
              <a:gd name="adj1" fmla="val 94271"/>
              <a:gd name="adj2" fmla="val 50000"/>
            </a:avLst>
          </a:prstGeom>
          <a:noFill/>
          <a:ln w="381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63" name="Rectangle 1031">
            <a:extLst>
              <a:ext uri="{FF2B5EF4-FFF2-40B4-BE49-F238E27FC236}">
                <a16:creationId xmlns:a16="http://schemas.microsoft.com/office/drawing/2014/main" id="{BC352830-947F-468C-A6FE-045CAC8491ED}"/>
              </a:ext>
            </a:extLst>
          </p:cNvPr>
          <p:cNvSpPr>
            <a:spLocks noChangeArrowheads="1"/>
          </p:cNvSpPr>
          <p:nvPr/>
        </p:nvSpPr>
        <p:spPr bwMode="auto">
          <a:xfrm>
            <a:off x="3175000" y="2157413"/>
            <a:ext cx="47720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ea typeface="宋体" panose="02010600030101010101" pitchFamily="2" charset="-122"/>
              </a:rPr>
              <a:t>汽车，摩托，小型轮船</a:t>
            </a:r>
          </a:p>
        </p:txBody>
      </p:sp>
      <p:sp>
        <p:nvSpPr>
          <p:cNvPr id="505864" name="Rectangle 1032">
            <a:extLst>
              <a:ext uri="{FF2B5EF4-FFF2-40B4-BE49-F238E27FC236}">
                <a16:creationId xmlns:a16="http://schemas.microsoft.com/office/drawing/2014/main" id="{F15F653F-8B89-4D28-97B2-B13610AB7DED}"/>
              </a:ext>
            </a:extLst>
          </p:cNvPr>
          <p:cNvSpPr>
            <a:spLocks noChangeArrowheads="1"/>
          </p:cNvSpPr>
          <p:nvPr/>
        </p:nvSpPr>
        <p:spPr bwMode="auto">
          <a:xfrm>
            <a:off x="2819400" y="4006850"/>
            <a:ext cx="5689600" cy="130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ea typeface="宋体" panose="02010600030101010101" pitchFamily="2" charset="-122"/>
              </a:rPr>
              <a:t>航空，大型轮船，移动电站</a:t>
            </a:r>
          </a:p>
          <a:p>
            <a:r>
              <a:rPr lang="zh-CN" altLang="en-US" sz="3600">
                <a:solidFill>
                  <a:schemeClr val="tx1"/>
                </a:solidFill>
                <a:ea typeface="宋体" panose="02010600030101010101" pitchFamily="2" charset="-122"/>
              </a:rPr>
              <a:t>联合循环的顶循环</a:t>
            </a:r>
          </a:p>
        </p:txBody>
      </p:sp>
      <p:sp>
        <p:nvSpPr>
          <p:cNvPr id="505865" name="Rectangle 1033">
            <a:extLst>
              <a:ext uri="{FF2B5EF4-FFF2-40B4-BE49-F238E27FC236}">
                <a16:creationId xmlns:a16="http://schemas.microsoft.com/office/drawing/2014/main" id="{E3CDF4C3-B14E-4A51-9162-95E6CDCB2CF9}"/>
              </a:ext>
            </a:extLst>
          </p:cNvPr>
          <p:cNvSpPr>
            <a:spLocks noChangeArrowheads="1"/>
          </p:cNvSpPr>
          <p:nvPr/>
        </p:nvSpPr>
        <p:spPr bwMode="auto">
          <a:xfrm>
            <a:off x="3778942" y="1447800"/>
            <a:ext cx="310694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dirty="0">
                <a:solidFill>
                  <a:srgbClr val="FFCC99"/>
                </a:solidFill>
                <a:ea typeface="楷体_GB2312" pitchFamily="49" charset="-122"/>
              </a:rPr>
              <a:t>P</a:t>
            </a:r>
            <a:r>
              <a:rPr lang="en-GB" altLang="zh-CN" sz="4000" dirty="0" err="1">
                <a:solidFill>
                  <a:srgbClr val="FFCC99"/>
                </a:solidFill>
                <a:ea typeface="楷体_GB2312" pitchFamily="49" charset="-122"/>
              </a:rPr>
              <a:t>iston</a:t>
            </a:r>
            <a:r>
              <a:rPr lang="en-GB" altLang="zh-CN" sz="4000" dirty="0">
                <a:solidFill>
                  <a:srgbClr val="FFCC99"/>
                </a:solidFill>
                <a:ea typeface="楷体_GB2312" pitchFamily="49" charset="-122"/>
              </a:rPr>
              <a:t> engine</a:t>
            </a:r>
            <a:endParaRPr lang="en-US" altLang="zh-CN" sz="4000" dirty="0">
              <a:solidFill>
                <a:srgbClr val="FFCC99"/>
              </a:solidFill>
              <a:ea typeface="楷体_GB2312" pitchFamily="49" charset="-122"/>
            </a:endParaRPr>
          </a:p>
        </p:txBody>
      </p:sp>
      <p:sp>
        <p:nvSpPr>
          <p:cNvPr id="505866" name="Rectangle 1034">
            <a:extLst>
              <a:ext uri="{FF2B5EF4-FFF2-40B4-BE49-F238E27FC236}">
                <a16:creationId xmlns:a16="http://schemas.microsoft.com/office/drawing/2014/main" id="{321C6446-64B4-4A06-B228-4EEBED24A05A}"/>
              </a:ext>
            </a:extLst>
          </p:cNvPr>
          <p:cNvSpPr>
            <a:spLocks noChangeArrowheads="1"/>
          </p:cNvSpPr>
          <p:nvPr/>
        </p:nvSpPr>
        <p:spPr bwMode="auto">
          <a:xfrm>
            <a:off x="3700463" y="3303588"/>
            <a:ext cx="39671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4000">
                <a:solidFill>
                  <a:srgbClr val="FFCC99"/>
                </a:solidFill>
                <a:ea typeface="楷体_GB2312" pitchFamily="49" charset="-122"/>
              </a:rPr>
              <a:t>Gas turbine cycle</a:t>
            </a:r>
            <a:endParaRPr lang="en-US" altLang="zh-CN" sz="4000">
              <a:solidFill>
                <a:srgbClr val="FFCC99"/>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5859"/>
                                        </p:tgtEl>
                                        <p:attrNameLst>
                                          <p:attrName>style.visibility</p:attrName>
                                        </p:attrNameLst>
                                      </p:cBhvr>
                                      <p:to>
                                        <p:strVal val="visible"/>
                                      </p:to>
                                    </p:set>
                                    <p:anim calcmode="lin" valueType="num">
                                      <p:cBhvr additive="base">
                                        <p:cTn id="7" dur="500" fill="hold"/>
                                        <p:tgtEl>
                                          <p:spTgt spid="505859"/>
                                        </p:tgtEl>
                                        <p:attrNameLst>
                                          <p:attrName>ppt_x</p:attrName>
                                        </p:attrNameLst>
                                      </p:cBhvr>
                                      <p:tavLst>
                                        <p:tav tm="0">
                                          <p:val>
                                            <p:strVal val="0-#ppt_w/2"/>
                                          </p:val>
                                        </p:tav>
                                        <p:tav tm="100000">
                                          <p:val>
                                            <p:strVal val="#ppt_x"/>
                                          </p:val>
                                        </p:tav>
                                      </p:tavLst>
                                    </p:anim>
                                    <p:anim calcmode="lin" valueType="num">
                                      <p:cBhvr additive="base">
                                        <p:cTn id="8" dur="500" fill="hold"/>
                                        <p:tgtEl>
                                          <p:spTgt spid="50585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505862"/>
                                        </p:tgtEl>
                                        <p:attrNameLst>
                                          <p:attrName>style.visibility</p:attrName>
                                        </p:attrNameLst>
                                      </p:cBhvr>
                                      <p:to>
                                        <p:strVal val="visible"/>
                                      </p:to>
                                    </p:set>
                                  </p:childTnLst>
                                </p:cTn>
                              </p:par>
                            </p:childTnLst>
                          </p:cTn>
                        </p:par>
                        <p:par>
                          <p:cTn id="13" fill="hold" nodeType="afterGroup">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505860"/>
                                        </p:tgtEl>
                                        <p:attrNameLst>
                                          <p:attrName>style.visibility</p:attrName>
                                        </p:attrNameLst>
                                      </p:cBhvr>
                                      <p:to>
                                        <p:strVal val="visible"/>
                                      </p:to>
                                    </p:set>
                                    <p:anim calcmode="lin" valueType="num">
                                      <p:cBhvr additive="base">
                                        <p:cTn id="16" dur="500" fill="hold"/>
                                        <p:tgtEl>
                                          <p:spTgt spid="505860"/>
                                        </p:tgtEl>
                                        <p:attrNameLst>
                                          <p:attrName>ppt_x</p:attrName>
                                        </p:attrNameLst>
                                      </p:cBhvr>
                                      <p:tavLst>
                                        <p:tav tm="0">
                                          <p:val>
                                            <p:strVal val="1+#ppt_w/2"/>
                                          </p:val>
                                        </p:tav>
                                        <p:tav tm="100000">
                                          <p:val>
                                            <p:strVal val="#ppt_x"/>
                                          </p:val>
                                        </p:tav>
                                      </p:tavLst>
                                    </p:anim>
                                    <p:anim calcmode="lin" valueType="num">
                                      <p:cBhvr additive="base">
                                        <p:cTn id="17" dur="500" fill="hold"/>
                                        <p:tgtEl>
                                          <p:spTgt spid="505860"/>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505865"/>
                                        </p:tgtEl>
                                        <p:attrNameLst>
                                          <p:attrName>style.visibility</p:attrName>
                                        </p:attrNameLst>
                                      </p:cBhvr>
                                      <p:to>
                                        <p:strVal val="visible"/>
                                      </p:to>
                                    </p:set>
                                    <p:anim calcmode="lin" valueType="num">
                                      <p:cBhvr additive="base">
                                        <p:cTn id="21" dur="500" fill="hold"/>
                                        <p:tgtEl>
                                          <p:spTgt spid="505865"/>
                                        </p:tgtEl>
                                        <p:attrNameLst>
                                          <p:attrName>ppt_x</p:attrName>
                                        </p:attrNameLst>
                                      </p:cBhvr>
                                      <p:tavLst>
                                        <p:tav tm="0">
                                          <p:val>
                                            <p:strVal val="1+#ppt_w/2"/>
                                          </p:val>
                                        </p:tav>
                                        <p:tav tm="100000">
                                          <p:val>
                                            <p:strVal val="#ppt_x"/>
                                          </p:val>
                                        </p:tav>
                                      </p:tavLst>
                                    </p:anim>
                                    <p:anim calcmode="lin" valueType="num">
                                      <p:cBhvr additive="base">
                                        <p:cTn id="22" dur="500" fill="hold"/>
                                        <p:tgtEl>
                                          <p:spTgt spid="505865"/>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505861"/>
                                        </p:tgtEl>
                                        <p:attrNameLst>
                                          <p:attrName>style.visibility</p:attrName>
                                        </p:attrNameLst>
                                      </p:cBhvr>
                                      <p:to>
                                        <p:strVal val="visible"/>
                                      </p:to>
                                    </p:set>
                                    <p:anim calcmode="lin" valueType="num">
                                      <p:cBhvr additive="base">
                                        <p:cTn id="26" dur="500" fill="hold"/>
                                        <p:tgtEl>
                                          <p:spTgt spid="505861"/>
                                        </p:tgtEl>
                                        <p:attrNameLst>
                                          <p:attrName>ppt_x</p:attrName>
                                        </p:attrNameLst>
                                      </p:cBhvr>
                                      <p:tavLst>
                                        <p:tav tm="0">
                                          <p:val>
                                            <p:strVal val="1+#ppt_w/2"/>
                                          </p:val>
                                        </p:tav>
                                        <p:tav tm="100000">
                                          <p:val>
                                            <p:strVal val="#ppt_x"/>
                                          </p:val>
                                        </p:tav>
                                      </p:tavLst>
                                    </p:anim>
                                    <p:anim calcmode="lin" valueType="num">
                                      <p:cBhvr additive="base">
                                        <p:cTn id="27" dur="500" fill="hold"/>
                                        <p:tgtEl>
                                          <p:spTgt spid="505861"/>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505866"/>
                                        </p:tgtEl>
                                        <p:attrNameLst>
                                          <p:attrName>style.visibility</p:attrName>
                                        </p:attrNameLst>
                                      </p:cBhvr>
                                      <p:to>
                                        <p:strVal val="visible"/>
                                      </p:to>
                                    </p:set>
                                    <p:anim calcmode="lin" valueType="num">
                                      <p:cBhvr additive="base">
                                        <p:cTn id="31" dur="500" fill="hold"/>
                                        <p:tgtEl>
                                          <p:spTgt spid="505866"/>
                                        </p:tgtEl>
                                        <p:attrNameLst>
                                          <p:attrName>ppt_x</p:attrName>
                                        </p:attrNameLst>
                                      </p:cBhvr>
                                      <p:tavLst>
                                        <p:tav tm="0">
                                          <p:val>
                                            <p:strVal val="1+#ppt_w/2"/>
                                          </p:val>
                                        </p:tav>
                                        <p:tav tm="100000">
                                          <p:val>
                                            <p:strVal val="#ppt_x"/>
                                          </p:val>
                                        </p:tav>
                                      </p:tavLst>
                                    </p:anim>
                                    <p:anim calcmode="lin" valueType="num">
                                      <p:cBhvr additive="base">
                                        <p:cTn id="32" dur="500" fill="hold"/>
                                        <p:tgtEl>
                                          <p:spTgt spid="50586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05863"/>
                                        </p:tgtEl>
                                        <p:attrNameLst>
                                          <p:attrName>style.visibility</p:attrName>
                                        </p:attrNameLst>
                                      </p:cBhvr>
                                      <p:to>
                                        <p:strVal val="visible"/>
                                      </p:to>
                                    </p:set>
                                    <p:anim calcmode="lin" valueType="num">
                                      <p:cBhvr additive="base">
                                        <p:cTn id="37" dur="500" fill="hold"/>
                                        <p:tgtEl>
                                          <p:spTgt spid="505863"/>
                                        </p:tgtEl>
                                        <p:attrNameLst>
                                          <p:attrName>ppt_x</p:attrName>
                                        </p:attrNameLst>
                                      </p:cBhvr>
                                      <p:tavLst>
                                        <p:tav tm="0">
                                          <p:val>
                                            <p:strVal val="1+#ppt_w/2"/>
                                          </p:val>
                                        </p:tav>
                                        <p:tav tm="100000">
                                          <p:val>
                                            <p:strVal val="#ppt_x"/>
                                          </p:val>
                                        </p:tav>
                                      </p:tavLst>
                                    </p:anim>
                                    <p:anim calcmode="lin" valueType="num">
                                      <p:cBhvr additive="base">
                                        <p:cTn id="38" dur="500" fill="hold"/>
                                        <p:tgtEl>
                                          <p:spTgt spid="50586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505864"/>
                                        </p:tgtEl>
                                        <p:attrNameLst>
                                          <p:attrName>style.visibility</p:attrName>
                                        </p:attrNameLst>
                                      </p:cBhvr>
                                      <p:to>
                                        <p:strVal val="visible"/>
                                      </p:to>
                                    </p:set>
                                    <p:anim calcmode="lin" valueType="num">
                                      <p:cBhvr additive="base">
                                        <p:cTn id="43" dur="500" fill="hold"/>
                                        <p:tgtEl>
                                          <p:spTgt spid="505864"/>
                                        </p:tgtEl>
                                        <p:attrNameLst>
                                          <p:attrName>ppt_x</p:attrName>
                                        </p:attrNameLst>
                                      </p:cBhvr>
                                      <p:tavLst>
                                        <p:tav tm="0">
                                          <p:val>
                                            <p:strVal val="1+#ppt_w/2"/>
                                          </p:val>
                                        </p:tav>
                                        <p:tav tm="100000">
                                          <p:val>
                                            <p:strVal val="#ppt_x"/>
                                          </p:val>
                                        </p:tav>
                                      </p:tavLst>
                                    </p:anim>
                                    <p:anim calcmode="lin" valueType="num">
                                      <p:cBhvr additive="base">
                                        <p:cTn id="44" dur="500" fill="hold"/>
                                        <p:tgtEl>
                                          <p:spTgt spid="5058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autoUpdateAnimBg="0"/>
      <p:bldP spid="505860" grpId="0" autoUpdateAnimBg="0"/>
      <p:bldP spid="505861" grpId="0" autoUpdateAnimBg="0"/>
      <p:bldP spid="505863" grpId="0" autoUpdateAnimBg="0"/>
      <p:bldP spid="505864" grpId="0" autoUpdateAnimBg="0"/>
      <p:bldP spid="505865" grpId="0" autoUpdateAnimBg="0"/>
      <p:bldP spid="505866"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a:extLst>
              <a:ext uri="{FF2B5EF4-FFF2-40B4-BE49-F238E27FC236}">
                <a16:creationId xmlns:a16="http://schemas.microsoft.com/office/drawing/2014/main" id="{46BBB387-4E12-41C3-A727-2F13BE0A8734}"/>
              </a:ext>
            </a:extLst>
          </p:cNvPr>
          <p:cNvSpPr>
            <a:spLocks noGrp="1" noChangeArrowheads="1"/>
          </p:cNvSpPr>
          <p:nvPr>
            <p:ph type="title"/>
          </p:nvPr>
        </p:nvSpPr>
        <p:spPr>
          <a:xfrm>
            <a:off x="533400" y="168275"/>
            <a:ext cx="8001000" cy="823913"/>
          </a:xfrm>
        </p:spPr>
        <p:txBody>
          <a:bodyPr/>
          <a:lstStyle/>
          <a:p>
            <a:r>
              <a:rPr lang="zh-CN" altLang="en-US" sz="4800" b="1">
                <a:ea typeface="楷体_GB2312" pitchFamily="49" charset="-122"/>
              </a:rPr>
              <a:t>气体动力循环分类</a:t>
            </a:r>
          </a:p>
        </p:txBody>
      </p:sp>
      <p:sp>
        <p:nvSpPr>
          <p:cNvPr id="506883" name="Rectangle 3">
            <a:extLst>
              <a:ext uri="{FF2B5EF4-FFF2-40B4-BE49-F238E27FC236}">
                <a16:creationId xmlns:a16="http://schemas.microsoft.com/office/drawing/2014/main" id="{24D20C1B-FA3C-44CA-AA68-82179BC5B8F8}"/>
              </a:ext>
            </a:extLst>
          </p:cNvPr>
          <p:cNvSpPr>
            <a:spLocks noChangeArrowheads="1"/>
          </p:cNvSpPr>
          <p:nvPr/>
        </p:nvSpPr>
        <p:spPr bwMode="auto">
          <a:xfrm>
            <a:off x="3327400" y="2111375"/>
            <a:ext cx="3395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ea typeface="宋体" panose="02010600030101010101" pitchFamily="2" charset="-122"/>
              </a:rPr>
              <a:t>小型汽车，摩托</a:t>
            </a:r>
          </a:p>
        </p:txBody>
      </p:sp>
      <p:sp>
        <p:nvSpPr>
          <p:cNvPr id="506884" name="Rectangle 4">
            <a:extLst>
              <a:ext uri="{FF2B5EF4-FFF2-40B4-BE49-F238E27FC236}">
                <a16:creationId xmlns:a16="http://schemas.microsoft.com/office/drawing/2014/main" id="{D2837BE3-60DF-4EDC-9522-7BBC7B570DE4}"/>
              </a:ext>
            </a:extLst>
          </p:cNvPr>
          <p:cNvSpPr>
            <a:spLocks noChangeArrowheads="1"/>
          </p:cNvSpPr>
          <p:nvPr/>
        </p:nvSpPr>
        <p:spPr bwMode="auto">
          <a:xfrm>
            <a:off x="3352800" y="3584575"/>
            <a:ext cx="5181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600">
                <a:solidFill>
                  <a:schemeClr val="tx1"/>
                </a:solidFill>
                <a:ea typeface="宋体" panose="02010600030101010101" pitchFamily="2" charset="-122"/>
              </a:rPr>
              <a:t>中、大型汽车，火车，轮船，移动电站</a:t>
            </a:r>
          </a:p>
        </p:txBody>
      </p:sp>
      <p:sp>
        <p:nvSpPr>
          <p:cNvPr id="506885" name="Rectangle 5">
            <a:extLst>
              <a:ext uri="{FF2B5EF4-FFF2-40B4-BE49-F238E27FC236}">
                <a16:creationId xmlns:a16="http://schemas.microsoft.com/office/drawing/2014/main" id="{6AA61194-0DAB-4D73-A876-91A56A7BE707}"/>
              </a:ext>
            </a:extLst>
          </p:cNvPr>
          <p:cNvSpPr>
            <a:spLocks noChangeArrowheads="1"/>
          </p:cNvSpPr>
          <p:nvPr/>
        </p:nvSpPr>
        <p:spPr bwMode="auto">
          <a:xfrm>
            <a:off x="2097088" y="1376363"/>
            <a:ext cx="67421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FF00"/>
                </a:solidFill>
                <a:ea typeface="宋体" panose="02010600030101010101" pitchFamily="2" charset="-122"/>
              </a:rPr>
              <a:t>汽油机</a:t>
            </a:r>
            <a:r>
              <a:rPr lang="zh-CN" altLang="en-GB" sz="4000">
                <a:solidFill>
                  <a:srgbClr val="00FF00"/>
                </a:solidFill>
                <a:ea typeface="宋体" panose="02010600030101010101" pitchFamily="2" charset="-122"/>
              </a:rPr>
              <a:t> </a:t>
            </a:r>
            <a:r>
              <a:rPr lang="en-GB" altLang="zh-CN" sz="4000">
                <a:solidFill>
                  <a:srgbClr val="00FF00"/>
                </a:solidFill>
                <a:ea typeface="宋体" panose="02010600030101010101" pitchFamily="2" charset="-122"/>
              </a:rPr>
              <a:t>petrol (gasoline) engine</a:t>
            </a:r>
            <a:endParaRPr lang="en-US" altLang="zh-CN" sz="4000">
              <a:solidFill>
                <a:srgbClr val="00FF00"/>
              </a:solidFill>
              <a:ea typeface="宋体" panose="02010600030101010101" pitchFamily="2" charset="-122"/>
            </a:endParaRPr>
          </a:p>
        </p:txBody>
      </p:sp>
      <p:sp>
        <p:nvSpPr>
          <p:cNvPr id="506886" name="Rectangle 6">
            <a:extLst>
              <a:ext uri="{FF2B5EF4-FFF2-40B4-BE49-F238E27FC236}">
                <a16:creationId xmlns:a16="http://schemas.microsoft.com/office/drawing/2014/main" id="{51515FAF-4CAB-4DB2-86D0-BB457E0B8CD0}"/>
              </a:ext>
            </a:extLst>
          </p:cNvPr>
          <p:cNvSpPr>
            <a:spLocks noChangeArrowheads="1"/>
          </p:cNvSpPr>
          <p:nvPr/>
        </p:nvSpPr>
        <p:spPr bwMode="auto">
          <a:xfrm>
            <a:off x="304800" y="3092450"/>
            <a:ext cx="15605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ea typeface="宋体" panose="02010600030101010101" pitchFamily="2" charset="-122"/>
              </a:rPr>
              <a:t>按燃料</a:t>
            </a:r>
          </a:p>
        </p:txBody>
      </p:sp>
      <p:sp>
        <p:nvSpPr>
          <p:cNvPr id="506887" name="Rectangle 7">
            <a:extLst>
              <a:ext uri="{FF2B5EF4-FFF2-40B4-BE49-F238E27FC236}">
                <a16:creationId xmlns:a16="http://schemas.microsoft.com/office/drawing/2014/main" id="{A62C5D69-EC85-4C42-9B7D-6FB14878CDD7}"/>
              </a:ext>
            </a:extLst>
          </p:cNvPr>
          <p:cNvSpPr>
            <a:spLocks noChangeArrowheads="1"/>
          </p:cNvSpPr>
          <p:nvPr/>
        </p:nvSpPr>
        <p:spPr bwMode="auto">
          <a:xfrm>
            <a:off x="2087563" y="2979738"/>
            <a:ext cx="43132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FF00"/>
                </a:solidFill>
                <a:ea typeface="宋体" panose="02010600030101010101" pitchFamily="2" charset="-122"/>
              </a:rPr>
              <a:t>柴油机</a:t>
            </a:r>
            <a:r>
              <a:rPr lang="en-GB" altLang="zh-CN" sz="4000">
                <a:solidFill>
                  <a:srgbClr val="00FF00"/>
                </a:solidFill>
                <a:ea typeface="宋体" panose="02010600030101010101" pitchFamily="2" charset="-122"/>
              </a:rPr>
              <a:t>diesel engine</a:t>
            </a:r>
            <a:endParaRPr lang="en-US" altLang="zh-CN" sz="4000">
              <a:solidFill>
                <a:srgbClr val="00FF00"/>
              </a:solidFill>
              <a:ea typeface="宋体" panose="02010600030101010101" pitchFamily="2" charset="-122"/>
            </a:endParaRPr>
          </a:p>
        </p:txBody>
      </p:sp>
      <p:sp>
        <p:nvSpPr>
          <p:cNvPr id="506888" name="Rectangle 8">
            <a:extLst>
              <a:ext uri="{FF2B5EF4-FFF2-40B4-BE49-F238E27FC236}">
                <a16:creationId xmlns:a16="http://schemas.microsoft.com/office/drawing/2014/main" id="{1EAA0BD5-A4C0-477B-89F3-8E5F170399B0}"/>
              </a:ext>
            </a:extLst>
          </p:cNvPr>
          <p:cNvSpPr>
            <a:spLocks noChangeArrowheads="1"/>
          </p:cNvSpPr>
          <p:nvPr/>
        </p:nvSpPr>
        <p:spPr bwMode="auto">
          <a:xfrm>
            <a:off x="2141538" y="4960938"/>
            <a:ext cx="57832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FF00"/>
                </a:solidFill>
                <a:ea typeface="宋体" panose="02010600030101010101" pitchFamily="2" charset="-122"/>
              </a:rPr>
              <a:t>煤油机</a:t>
            </a:r>
            <a:r>
              <a:rPr lang="zh-CN" altLang="en-GB">
                <a:solidFill>
                  <a:srgbClr val="00FF00"/>
                </a:solidFill>
                <a:ea typeface="宋体" panose="02010600030101010101" pitchFamily="2" charset="-122"/>
              </a:rPr>
              <a:t> </a:t>
            </a:r>
            <a:r>
              <a:rPr lang="en-GB" altLang="zh-CN" sz="4000">
                <a:solidFill>
                  <a:srgbClr val="00FF00"/>
                </a:solidFill>
                <a:ea typeface="宋体" panose="02010600030101010101" pitchFamily="2" charset="-122"/>
              </a:rPr>
              <a:t>kerosene oil engine</a:t>
            </a:r>
            <a:endParaRPr lang="en-US" altLang="zh-CN" sz="4000">
              <a:solidFill>
                <a:srgbClr val="00FF00"/>
              </a:solidFill>
              <a:ea typeface="宋体" panose="02010600030101010101" pitchFamily="2" charset="-122"/>
            </a:endParaRPr>
          </a:p>
        </p:txBody>
      </p:sp>
      <p:sp>
        <p:nvSpPr>
          <p:cNvPr id="506889" name="AutoShape 9">
            <a:extLst>
              <a:ext uri="{FF2B5EF4-FFF2-40B4-BE49-F238E27FC236}">
                <a16:creationId xmlns:a16="http://schemas.microsoft.com/office/drawing/2014/main" id="{C0760C2C-D697-4C2B-8D80-BCBF1465B5F6}"/>
              </a:ext>
            </a:extLst>
          </p:cNvPr>
          <p:cNvSpPr>
            <a:spLocks/>
          </p:cNvSpPr>
          <p:nvPr/>
        </p:nvSpPr>
        <p:spPr bwMode="auto">
          <a:xfrm>
            <a:off x="1905000" y="1647825"/>
            <a:ext cx="152400" cy="3630613"/>
          </a:xfrm>
          <a:prstGeom prst="leftBrace">
            <a:avLst>
              <a:gd name="adj1" fmla="val 198524"/>
              <a:gd name="adj2" fmla="val 50000"/>
            </a:avLst>
          </a:prstGeom>
          <a:noFill/>
          <a:ln w="381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6890" name="Rectangle 10">
            <a:extLst>
              <a:ext uri="{FF2B5EF4-FFF2-40B4-BE49-F238E27FC236}">
                <a16:creationId xmlns:a16="http://schemas.microsoft.com/office/drawing/2014/main" id="{DA67ED27-8547-41BA-BDF8-AE5A85806E4F}"/>
              </a:ext>
            </a:extLst>
          </p:cNvPr>
          <p:cNvSpPr>
            <a:spLocks noChangeArrowheads="1"/>
          </p:cNvSpPr>
          <p:nvPr/>
        </p:nvSpPr>
        <p:spPr bwMode="auto">
          <a:xfrm>
            <a:off x="3505200" y="5638800"/>
            <a:ext cx="1101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ea typeface="宋体" panose="02010600030101010101" pitchFamily="2" charset="-122"/>
              </a:rPr>
              <a:t>航空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6886"/>
                                        </p:tgtEl>
                                        <p:attrNameLst>
                                          <p:attrName>style.visibility</p:attrName>
                                        </p:attrNameLst>
                                      </p:cBhvr>
                                      <p:to>
                                        <p:strVal val="visible"/>
                                      </p:to>
                                    </p:set>
                                    <p:anim calcmode="lin" valueType="num">
                                      <p:cBhvr additive="base">
                                        <p:cTn id="7" dur="500" fill="hold"/>
                                        <p:tgtEl>
                                          <p:spTgt spid="506886"/>
                                        </p:tgtEl>
                                        <p:attrNameLst>
                                          <p:attrName>ppt_x</p:attrName>
                                        </p:attrNameLst>
                                      </p:cBhvr>
                                      <p:tavLst>
                                        <p:tav tm="0">
                                          <p:val>
                                            <p:strVal val="0-#ppt_w/2"/>
                                          </p:val>
                                        </p:tav>
                                        <p:tav tm="100000">
                                          <p:val>
                                            <p:strVal val="#ppt_x"/>
                                          </p:val>
                                        </p:tav>
                                      </p:tavLst>
                                    </p:anim>
                                    <p:anim calcmode="lin" valueType="num">
                                      <p:cBhvr additive="base">
                                        <p:cTn id="8" dur="500" fill="hold"/>
                                        <p:tgtEl>
                                          <p:spTgt spid="50688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506889"/>
                                        </p:tgtEl>
                                        <p:attrNameLst>
                                          <p:attrName>style.visibility</p:attrName>
                                        </p:attrNameLst>
                                      </p:cBhvr>
                                      <p:to>
                                        <p:strVal val="visible"/>
                                      </p:to>
                                    </p:set>
                                  </p:childTnLst>
                                </p:cTn>
                              </p:par>
                            </p:childTnLst>
                          </p:cTn>
                        </p:par>
                        <p:par>
                          <p:cTn id="13" fill="hold" nodeType="afterGroup">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506885"/>
                                        </p:tgtEl>
                                        <p:attrNameLst>
                                          <p:attrName>style.visibility</p:attrName>
                                        </p:attrNameLst>
                                      </p:cBhvr>
                                      <p:to>
                                        <p:strVal val="visible"/>
                                      </p:to>
                                    </p:set>
                                    <p:anim calcmode="lin" valueType="num">
                                      <p:cBhvr additive="base">
                                        <p:cTn id="16" dur="500" fill="hold"/>
                                        <p:tgtEl>
                                          <p:spTgt spid="506885"/>
                                        </p:tgtEl>
                                        <p:attrNameLst>
                                          <p:attrName>ppt_x</p:attrName>
                                        </p:attrNameLst>
                                      </p:cBhvr>
                                      <p:tavLst>
                                        <p:tav tm="0">
                                          <p:val>
                                            <p:strVal val="1+#ppt_w/2"/>
                                          </p:val>
                                        </p:tav>
                                        <p:tav tm="100000">
                                          <p:val>
                                            <p:strVal val="#ppt_x"/>
                                          </p:val>
                                        </p:tav>
                                      </p:tavLst>
                                    </p:anim>
                                    <p:anim calcmode="lin" valueType="num">
                                      <p:cBhvr additive="base">
                                        <p:cTn id="17" dur="500" fill="hold"/>
                                        <p:tgtEl>
                                          <p:spTgt spid="50688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506887"/>
                                        </p:tgtEl>
                                        <p:attrNameLst>
                                          <p:attrName>style.visibility</p:attrName>
                                        </p:attrNameLst>
                                      </p:cBhvr>
                                      <p:to>
                                        <p:strVal val="visible"/>
                                      </p:to>
                                    </p:set>
                                    <p:anim calcmode="lin" valueType="num">
                                      <p:cBhvr additive="base">
                                        <p:cTn id="21" dur="500" fill="hold"/>
                                        <p:tgtEl>
                                          <p:spTgt spid="506887"/>
                                        </p:tgtEl>
                                        <p:attrNameLst>
                                          <p:attrName>ppt_x</p:attrName>
                                        </p:attrNameLst>
                                      </p:cBhvr>
                                      <p:tavLst>
                                        <p:tav tm="0">
                                          <p:val>
                                            <p:strVal val="1+#ppt_w/2"/>
                                          </p:val>
                                        </p:tav>
                                        <p:tav tm="100000">
                                          <p:val>
                                            <p:strVal val="#ppt_x"/>
                                          </p:val>
                                        </p:tav>
                                      </p:tavLst>
                                    </p:anim>
                                    <p:anim calcmode="lin" valueType="num">
                                      <p:cBhvr additive="base">
                                        <p:cTn id="22" dur="500" fill="hold"/>
                                        <p:tgtEl>
                                          <p:spTgt spid="506887"/>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506888"/>
                                        </p:tgtEl>
                                        <p:attrNameLst>
                                          <p:attrName>style.visibility</p:attrName>
                                        </p:attrNameLst>
                                      </p:cBhvr>
                                      <p:to>
                                        <p:strVal val="visible"/>
                                      </p:to>
                                    </p:set>
                                    <p:anim calcmode="lin" valueType="num">
                                      <p:cBhvr additive="base">
                                        <p:cTn id="26" dur="500" fill="hold"/>
                                        <p:tgtEl>
                                          <p:spTgt spid="506888"/>
                                        </p:tgtEl>
                                        <p:attrNameLst>
                                          <p:attrName>ppt_x</p:attrName>
                                        </p:attrNameLst>
                                      </p:cBhvr>
                                      <p:tavLst>
                                        <p:tav tm="0">
                                          <p:val>
                                            <p:strVal val="1+#ppt_w/2"/>
                                          </p:val>
                                        </p:tav>
                                        <p:tav tm="100000">
                                          <p:val>
                                            <p:strVal val="#ppt_x"/>
                                          </p:val>
                                        </p:tav>
                                      </p:tavLst>
                                    </p:anim>
                                    <p:anim calcmode="lin" valueType="num">
                                      <p:cBhvr additive="base">
                                        <p:cTn id="27" dur="500" fill="hold"/>
                                        <p:tgtEl>
                                          <p:spTgt spid="506888"/>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506883"/>
                                        </p:tgtEl>
                                        <p:attrNameLst>
                                          <p:attrName>style.visibility</p:attrName>
                                        </p:attrNameLst>
                                      </p:cBhvr>
                                      <p:to>
                                        <p:strVal val="visible"/>
                                      </p:to>
                                    </p:set>
                                    <p:anim calcmode="lin" valueType="num">
                                      <p:cBhvr additive="base">
                                        <p:cTn id="32" dur="500" fill="hold"/>
                                        <p:tgtEl>
                                          <p:spTgt spid="506883"/>
                                        </p:tgtEl>
                                        <p:attrNameLst>
                                          <p:attrName>ppt_x</p:attrName>
                                        </p:attrNameLst>
                                      </p:cBhvr>
                                      <p:tavLst>
                                        <p:tav tm="0">
                                          <p:val>
                                            <p:strVal val="1+#ppt_w/2"/>
                                          </p:val>
                                        </p:tav>
                                        <p:tav tm="100000">
                                          <p:val>
                                            <p:strVal val="#ppt_x"/>
                                          </p:val>
                                        </p:tav>
                                      </p:tavLst>
                                    </p:anim>
                                    <p:anim calcmode="lin" valueType="num">
                                      <p:cBhvr additive="base">
                                        <p:cTn id="33" dur="500" fill="hold"/>
                                        <p:tgtEl>
                                          <p:spTgt spid="506883"/>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506884"/>
                                        </p:tgtEl>
                                        <p:attrNameLst>
                                          <p:attrName>style.visibility</p:attrName>
                                        </p:attrNameLst>
                                      </p:cBhvr>
                                      <p:to>
                                        <p:strVal val="visible"/>
                                      </p:to>
                                    </p:set>
                                    <p:anim calcmode="lin" valueType="num">
                                      <p:cBhvr additive="base">
                                        <p:cTn id="38" dur="500" fill="hold"/>
                                        <p:tgtEl>
                                          <p:spTgt spid="506884"/>
                                        </p:tgtEl>
                                        <p:attrNameLst>
                                          <p:attrName>ppt_x</p:attrName>
                                        </p:attrNameLst>
                                      </p:cBhvr>
                                      <p:tavLst>
                                        <p:tav tm="0">
                                          <p:val>
                                            <p:strVal val="1+#ppt_w/2"/>
                                          </p:val>
                                        </p:tav>
                                        <p:tav tm="100000">
                                          <p:val>
                                            <p:strVal val="#ppt_x"/>
                                          </p:val>
                                        </p:tav>
                                      </p:tavLst>
                                    </p:anim>
                                    <p:anim calcmode="lin" valueType="num">
                                      <p:cBhvr additive="base">
                                        <p:cTn id="39" dur="500" fill="hold"/>
                                        <p:tgtEl>
                                          <p:spTgt spid="506884"/>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506890"/>
                                        </p:tgtEl>
                                        <p:attrNameLst>
                                          <p:attrName>style.visibility</p:attrName>
                                        </p:attrNameLst>
                                      </p:cBhvr>
                                      <p:to>
                                        <p:strVal val="visible"/>
                                      </p:to>
                                    </p:set>
                                    <p:anim calcmode="lin" valueType="num">
                                      <p:cBhvr additive="base">
                                        <p:cTn id="44" dur="500" fill="hold"/>
                                        <p:tgtEl>
                                          <p:spTgt spid="506890"/>
                                        </p:tgtEl>
                                        <p:attrNameLst>
                                          <p:attrName>ppt_x</p:attrName>
                                        </p:attrNameLst>
                                      </p:cBhvr>
                                      <p:tavLst>
                                        <p:tav tm="0">
                                          <p:val>
                                            <p:strVal val="1+#ppt_w/2"/>
                                          </p:val>
                                        </p:tav>
                                        <p:tav tm="100000">
                                          <p:val>
                                            <p:strVal val="#ppt_x"/>
                                          </p:val>
                                        </p:tav>
                                      </p:tavLst>
                                    </p:anim>
                                    <p:anim calcmode="lin" valueType="num">
                                      <p:cBhvr additive="base">
                                        <p:cTn id="45" dur="500" fill="hold"/>
                                        <p:tgtEl>
                                          <p:spTgt spid="5068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3" grpId="0" autoUpdateAnimBg="0"/>
      <p:bldP spid="506884" grpId="0" autoUpdateAnimBg="0"/>
      <p:bldP spid="506885" grpId="0" autoUpdateAnimBg="0"/>
      <p:bldP spid="506886" grpId="0" autoUpdateAnimBg="0"/>
      <p:bldP spid="506887" grpId="0" autoUpdateAnimBg="0"/>
      <p:bldP spid="506888" grpId="0" autoUpdateAnimBg="0"/>
      <p:bldP spid="506890"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050">
            <a:extLst>
              <a:ext uri="{FF2B5EF4-FFF2-40B4-BE49-F238E27FC236}">
                <a16:creationId xmlns:a16="http://schemas.microsoft.com/office/drawing/2014/main" id="{472B1FDC-178D-4738-BFDE-C07FF19CF88D}"/>
              </a:ext>
            </a:extLst>
          </p:cNvPr>
          <p:cNvSpPr>
            <a:spLocks noGrp="1" noChangeArrowheads="1"/>
          </p:cNvSpPr>
          <p:nvPr>
            <p:ph type="title"/>
          </p:nvPr>
        </p:nvSpPr>
        <p:spPr>
          <a:xfrm>
            <a:off x="533400" y="168275"/>
            <a:ext cx="8001000" cy="823913"/>
          </a:xfrm>
        </p:spPr>
        <p:txBody>
          <a:bodyPr/>
          <a:lstStyle/>
          <a:p>
            <a:r>
              <a:rPr lang="zh-CN" altLang="en-US" sz="4800" b="1">
                <a:ea typeface="楷体_GB2312" pitchFamily="49" charset="-122"/>
              </a:rPr>
              <a:t>气体动力循环分类</a:t>
            </a:r>
          </a:p>
        </p:txBody>
      </p:sp>
      <p:sp>
        <p:nvSpPr>
          <p:cNvPr id="507907" name="Rectangle 2051">
            <a:extLst>
              <a:ext uri="{FF2B5EF4-FFF2-40B4-BE49-F238E27FC236}">
                <a16:creationId xmlns:a16="http://schemas.microsoft.com/office/drawing/2014/main" id="{411E8E90-B5D2-457E-8CA8-43FA5A5E86EA}"/>
              </a:ext>
            </a:extLst>
          </p:cNvPr>
          <p:cNvSpPr>
            <a:spLocks noChangeArrowheads="1"/>
          </p:cNvSpPr>
          <p:nvPr/>
        </p:nvSpPr>
        <p:spPr bwMode="auto">
          <a:xfrm>
            <a:off x="2743200" y="1528763"/>
            <a:ext cx="4699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FF00"/>
                </a:solidFill>
                <a:ea typeface="宋体" panose="02010600030101010101" pitchFamily="2" charset="-122"/>
              </a:rPr>
              <a:t>点燃式</a:t>
            </a:r>
            <a:r>
              <a:rPr lang="zh-CN" altLang="en-GB">
                <a:solidFill>
                  <a:srgbClr val="00FF00"/>
                </a:solidFill>
                <a:ea typeface="宋体" panose="02010600030101010101" pitchFamily="2" charset="-122"/>
              </a:rPr>
              <a:t> </a:t>
            </a:r>
            <a:r>
              <a:rPr lang="en-GB" altLang="zh-CN" sz="4000">
                <a:solidFill>
                  <a:srgbClr val="00FF00"/>
                </a:solidFill>
                <a:ea typeface="楷体_GB2312" pitchFamily="49" charset="-122"/>
              </a:rPr>
              <a:t>spark ignition</a:t>
            </a:r>
            <a:endParaRPr lang="en-US" altLang="zh-CN" sz="4000">
              <a:solidFill>
                <a:srgbClr val="00FF00"/>
              </a:solidFill>
              <a:ea typeface="楷体_GB2312" pitchFamily="49" charset="-122"/>
            </a:endParaRPr>
          </a:p>
        </p:txBody>
      </p:sp>
      <p:sp>
        <p:nvSpPr>
          <p:cNvPr id="507908" name="Rectangle 2052">
            <a:extLst>
              <a:ext uri="{FF2B5EF4-FFF2-40B4-BE49-F238E27FC236}">
                <a16:creationId xmlns:a16="http://schemas.microsoft.com/office/drawing/2014/main" id="{ACCC560A-947F-4EA7-835B-1F348CE46BD9}"/>
              </a:ext>
            </a:extLst>
          </p:cNvPr>
          <p:cNvSpPr>
            <a:spLocks noChangeArrowheads="1"/>
          </p:cNvSpPr>
          <p:nvPr/>
        </p:nvSpPr>
        <p:spPr bwMode="auto">
          <a:xfrm>
            <a:off x="223838" y="1547813"/>
            <a:ext cx="2936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ea typeface="宋体" panose="02010600030101010101" pitchFamily="2" charset="-122"/>
              </a:rPr>
              <a:t>按点燃方式：</a:t>
            </a:r>
          </a:p>
        </p:txBody>
      </p:sp>
      <p:sp>
        <p:nvSpPr>
          <p:cNvPr id="507909" name="Rectangle 2053">
            <a:extLst>
              <a:ext uri="{FF2B5EF4-FFF2-40B4-BE49-F238E27FC236}">
                <a16:creationId xmlns:a16="http://schemas.microsoft.com/office/drawing/2014/main" id="{BBC2D281-0856-4281-BA21-648AE82EC0CE}"/>
              </a:ext>
            </a:extLst>
          </p:cNvPr>
          <p:cNvSpPr>
            <a:spLocks noChangeArrowheads="1"/>
          </p:cNvSpPr>
          <p:nvPr/>
        </p:nvSpPr>
        <p:spPr bwMode="auto">
          <a:xfrm>
            <a:off x="254000" y="3529013"/>
            <a:ext cx="2478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ea typeface="宋体" panose="02010600030101010101" pitchFamily="2" charset="-122"/>
              </a:rPr>
              <a:t>按冲程数：</a:t>
            </a:r>
          </a:p>
        </p:txBody>
      </p:sp>
      <p:sp>
        <p:nvSpPr>
          <p:cNvPr id="507910" name="Rectangle 2054">
            <a:extLst>
              <a:ext uri="{FF2B5EF4-FFF2-40B4-BE49-F238E27FC236}">
                <a16:creationId xmlns:a16="http://schemas.microsoft.com/office/drawing/2014/main" id="{1BD01E6C-F6F7-46B3-8B77-C342941AB22A}"/>
              </a:ext>
            </a:extLst>
          </p:cNvPr>
          <p:cNvSpPr>
            <a:spLocks noChangeArrowheads="1"/>
          </p:cNvSpPr>
          <p:nvPr/>
        </p:nvSpPr>
        <p:spPr bwMode="auto">
          <a:xfrm>
            <a:off x="2819400" y="4191000"/>
            <a:ext cx="4221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FF00"/>
                </a:solidFill>
                <a:ea typeface="宋体" panose="02010600030101010101" pitchFamily="2" charset="-122"/>
              </a:rPr>
              <a:t>四冲程</a:t>
            </a:r>
            <a:r>
              <a:rPr lang="zh-CN" altLang="en-GB">
                <a:solidFill>
                  <a:srgbClr val="00FF00"/>
                </a:solidFill>
                <a:ea typeface="宋体" panose="02010600030101010101" pitchFamily="2" charset="-122"/>
              </a:rPr>
              <a:t>  </a:t>
            </a:r>
            <a:r>
              <a:rPr lang="en-GB" altLang="zh-CN" sz="4000">
                <a:solidFill>
                  <a:srgbClr val="00FF00"/>
                </a:solidFill>
                <a:ea typeface="楷体_GB2312" pitchFamily="49" charset="-122"/>
              </a:rPr>
              <a:t>four-stroke</a:t>
            </a:r>
            <a:endParaRPr lang="en-US" altLang="zh-CN" sz="4000">
              <a:solidFill>
                <a:srgbClr val="00FF00"/>
              </a:solidFill>
              <a:ea typeface="楷体_GB2312" pitchFamily="49" charset="-122"/>
            </a:endParaRPr>
          </a:p>
        </p:txBody>
      </p:sp>
      <p:sp>
        <p:nvSpPr>
          <p:cNvPr id="507911" name="Rectangle 2055">
            <a:extLst>
              <a:ext uri="{FF2B5EF4-FFF2-40B4-BE49-F238E27FC236}">
                <a16:creationId xmlns:a16="http://schemas.microsoft.com/office/drawing/2014/main" id="{98B29B55-4411-4F8D-A1CB-F6F6E3522CBB}"/>
              </a:ext>
            </a:extLst>
          </p:cNvPr>
          <p:cNvSpPr>
            <a:spLocks noChangeArrowheads="1"/>
          </p:cNvSpPr>
          <p:nvPr/>
        </p:nvSpPr>
        <p:spPr bwMode="auto">
          <a:xfrm>
            <a:off x="2743200" y="2270125"/>
            <a:ext cx="6167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FF00"/>
                </a:solidFill>
                <a:ea typeface="宋体" panose="02010600030101010101" pitchFamily="2" charset="-122"/>
              </a:rPr>
              <a:t>压燃式</a:t>
            </a:r>
            <a:r>
              <a:rPr lang="zh-CN" altLang="en-GB">
                <a:solidFill>
                  <a:srgbClr val="00FF00"/>
                </a:solidFill>
                <a:ea typeface="宋体" panose="02010600030101010101" pitchFamily="2" charset="-122"/>
              </a:rPr>
              <a:t> </a:t>
            </a:r>
            <a:r>
              <a:rPr lang="en-GB" altLang="zh-CN" sz="4000">
                <a:solidFill>
                  <a:srgbClr val="00FF00"/>
                </a:solidFill>
                <a:ea typeface="楷体_GB2312" pitchFamily="49" charset="-122"/>
              </a:rPr>
              <a:t>compression ignition</a:t>
            </a:r>
            <a:endParaRPr lang="en-US" altLang="zh-CN" sz="4000">
              <a:solidFill>
                <a:srgbClr val="00FF00"/>
              </a:solidFill>
              <a:ea typeface="楷体_GB2312" pitchFamily="49" charset="-122"/>
            </a:endParaRPr>
          </a:p>
        </p:txBody>
      </p:sp>
      <p:sp>
        <p:nvSpPr>
          <p:cNvPr id="507912" name="Rectangle 2056">
            <a:extLst>
              <a:ext uri="{FF2B5EF4-FFF2-40B4-BE49-F238E27FC236}">
                <a16:creationId xmlns:a16="http://schemas.microsoft.com/office/drawing/2014/main" id="{B2EBF645-381E-4D6C-ACCC-4CC2FF6B5BB3}"/>
              </a:ext>
            </a:extLst>
          </p:cNvPr>
          <p:cNvSpPr>
            <a:spLocks noChangeArrowheads="1"/>
          </p:cNvSpPr>
          <p:nvPr/>
        </p:nvSpPr>
        <p:spPr bwMode="auto">
          <a:xfrm>
            <a:off x="2778125" y="3509963"/>
            <a:ext cx="4079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FF00"/>
                </a:solidFill>
                <a:ea typeface="宋体" panose="02010600030101010101" pitchFamily="2" charset="-122"/>
              </a:rPr>
              <a:t>二冲程</a:t>
            </a:r>
            <a:r>
              <a:rPr lang="zh-CN" altLang="en-GB">
                <a:solidFill>
                  <a:srgbClr val="00FF00"/>
                </a:solidFill>
                <a:ea typeface="宋体" panose="02010600030101010101" pitchFamily="2" charset="-122"/>
              </a:rPr>
              <a:t>  </a:t>
            </a:r>
            <a:r>
              <a:rPr lang="en-GB" altLang="zh-CN" sz="4000">
                <a:solidFill>
                  <a:srgbClr val="00FF00"/>
                </a:solidFill>
                <a:ea typeface="楷体_GB2312" pitchFamily="49" charset="-122"/>
              </a:rPr>
              <a:t>two-stroke</a:t>
            </a:r>
            <a:endParaRPr lang="en-US" altLang="zh-CN" sz="4000">
              <a:solidFill>
                <a:srgbClr val="00FF00"/>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7908"/>
                                        </p:tgtEl>
                                        <p:attrNameLst>
                                          <p:attrName>style.visibility</p:attrName>
                                        </p:attrNameLst>
                                      </p:cBhvr>
                                      <p:to>
                                        <p:strVal val="visible"/>
                                      </p:to>
                                    </p:set>
                                    <p:anim calcmode="lin" valueType="num">
                                      <p:cBhvr additive="base">
                                        <p:cTn id="7" dur="500" fill="hold"/>
                                        <p:tgtEl>
                                          <p:spTgt spid="507908"/>
                                        </p:tgtEl>
                                        <p:attrNameLst>
                                          <p:attrName>ppt_x</p:attrName>
                                        </p:attrNameLst>
                                      </p:cBhvr>
                                      <p:tavLst>
                                        <p:tav tm="0">
                                          <p:val>
                                            <p:strVal val="0-#ppt_w/2"/>
                                          </p:val>
                                        </p:tav>
                                        <p:tav tm="100000">
                                          <p:val>
                                            <p:strVal val="#ppt_x"/>
                                          </p:val>
                                        </p:tav>
                                      </p:tavLst>
                                    </p:anim>
                                    <p:anim calcmode="lin" valueType="num">
                                      <p:cBhvr additive="base">
                                        <p:cTn id="8" dur="500" fill="hold"/>
                                        <p:tgtEl>
                                          <p:spTgt spid="50790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7907"/>
                                        </p:tgtEl>
                                        <p:attrNameLst>
                                          <p:attrName>style.visibility</p:attrName>
                                        </p:attrNameLst>
                                      </p:cBhvr>
                                      <p:to>
                                        <p:strVal val="visible"/>
                                      </p:to>
                                    </p:set>
                                    <p:anim calcmode="lin" valueType="num">
                                      <p:cBhvr additive="base">
                                        <p:cTn id="13" dur="500" fill="hold"/>
                                        <p:tgtEl>
                                          <p:spTgt spid="507907"/>
                                        </p:tgtEl>
                                        <p:attrNameLst>
                                          <p:attrName>ppt_x</p:attrName>
                                        </p:attrNameLst>
                                      </p:cBhvr>
                                      <p:tavLst>
                                        <p:tav tm="0">
                                          <p:val>
                                            <p:strVal val="1+#ppt_w/2"/>
                                          </p:val>
                                        </p:tav>
                                        <p:tav tm="100000">
                                          <p:val>
                                            <p:strVal val="#ppt_x"/>
                                          </p:val>
                                        </p:tav>
                                      </p:tavLst>
                                    </p:anim>
                                    <p:anim calcmode="lin" valueType="num">
                                      <p:cBhvr additive="base">
                                        <p:cTn id="14" dur="500" fill="hold"/>
                                        <p:tgtEl>
                                          <p:spTgt spid="50790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7911"/>
                                        </p:tgtEl>
                                        <p:attrNameLst>
                                          <p:attrName>style.visibility</p:attrName>
                                        </p:attrNameLst>
                                      </p:cBhvr>
                                      <p:to>
                                        <p:strVal val="visible"/>
                                      </p:to>
                                    </p:set>
                                    <p:anim calcmode="lin" valueType="num">
                                      <p:cBhvr additive="base">
                                        <p:cTn id="19" dur="500" fill="hold"/>
                                        <p:tgtEl>
                                          <p:spTgt spid="507911"/>
                                        </p:tgtEl>
                                        <p:attrNameLst>
                                          <p:attrName>ppt_x</p:attrName>
                                        </p:attrNameLst>
                                      </p:cBhvr>
                                      <p:tavLst>
                                        <p:tav tm="0">
                                          <p:val>
                                            <p:strVal val="1+#ppt_w/2"/>
                                          </p:val>
                                        </p:tav>
                                        <p:tav tm="100000">
                                          <p:val>
                                            <p:strVal val="#ppt_x"/>
                                          </p:val>
                                        </p:tav>
                                      </p:tavLst>
                                    </p:anim>
                                    <p:anim calcmode="lin" valueType="num">
                                      <p:cBhvr additive="base">
                                        <p:cTn id="20" dur="500" fill="hold"/>
                                        <p:tgtEl>
                                          <p:spTgt spid="50791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07909"/>
                                        </p:tgtEl>
                                        <p:attrNameLst>
                                          <p:attrName>style.visibility</p:attrName>
                                        </p:attrNameLst>
                                      </p:cBhvr>
                                      <p:to>
                                        <p:strVal val="visible"/>
                                      </p:to>
                                    </p:set>
                                    <p:anim calcmode="lin" valueType="num">
                                      <p:cBhvr additive="base">
                                        <p:cTn id="25" dur="500" fill="hold"/>
                                        <p:tgtEl>
                                          <p:spTgt spid="507909"/>
                                        </p:tgtEl>
                                        <p:attrNameLst>
                                          <p:attrName>ppt_x</p:attrName>
                                        </p:attrNameLst>
                                      </p:cBhvr>
                                      <p:tavLst>
                                        <p:tav tm="0">
                                          <p:val>
                                            <p:strVal val="0-#ppt_w/2"/>
                                          </p:val>
                                        </p:tav>
                                        <p:tav tm="100000">
                                          <p:val>
                                            <p:strVal val="#ppt_x"/>
                                          </p:val>
                                        </p:tav>
                                      </p:tavLst>
                                    </p:anim>
                                    <p:anim calcmode="lin" valueType="num">
                                      <p:cBhvr additive="base">
                                        <p:cTn id="26" dur="500" fill="hold"/>
                                        <p:tgtEl>
                                          <p:spTgt spid="50790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07912"/>
                                        </p:tgtEl>
                                        <p:attrNameLst>
                                          <p:attrName>style.visibility</p:attrName>
                                        </p:attrNameLst>
                                      </p:cBhvr>
                                      <p:to>
                                        <p:strVal val="visible"/>
                                      </p:to>
                                    </p:set>
                                    <p:anim calcmode="lin" valueType="num">
                                      <p:cBhvr additive="base">
                                        <p:cTn id="31" dur="500" fill="hold"/>
                                        <p:tgtEl>
                                          <p:spTgt spid="507912"/>
                                        </p:tgtEl>
                                        <p:attrNameLst>
                                          <p:attrName>ppt_x</p:attrName>
                                        </p:attrNameLst>
                                      </p:cBhvr>
                                      <p:tavLst>
                                        <p:tav tm="0">
                                          <p:val>
                                            <p:strVal val="1+#ppt_w/2"/>
                                          </p:val>
                                        </p:tav>
                                        <p:tav tm="100000">
                                          <p:val>
                                            <p:strVal val="#ppt_x"/>
                                          </p:val>
                                        </p:tav>
                                      </p:tavLst>
                                    </p:anim>
                                    <p:anim calcmode="lin" valueType="num">
                                      <p:cBhvr additive="base">
                                        <p:cTn id="32" dur="500" fill="hold"/>
                                        <p:tgtEl>
                                          <p:spTgt spid="50791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07910"/>
                                        </p:tgtEl>
                                        <p:attrNameLst>
                                          <p:attrName>style.visibility</p:attrName>
                                        </p:attrNameLst>
                                      </p:cBhvr>
                                      <p:to>
                                        <p:strVal val="visible"/>
                                      </p:to>
                                    </p:set>
                                    <p:anim calcmode="lin" valueType="num">
                                      <p:cBhvr additive="base">
                                        <p:cTn id="37" dur="500" fill="hold"/>
                                        <p:tgtEl>
                                          <p:spTgt spid="507910"/>
                                        </p:tgtEl>
                                        <p:attrNameLst>
                                          <p:attrName>ppt_x</p:attrName>
                                        </p:attrNameLst>
                                      </p:cBhvr>
                                      <p:tavLst>
                                        <p:tav tm="0">
                                          <p:val>
                                            <p:strVal val="1+#ppt_w/2"/>
                                          </p:val>
                                        </p:tav>
                                        <p:tav tm="100000">
                                          <p:val>
                                            <p:strVal val="#ppt_x"/>
                                          </p:val>
                                        </p:tav>
                                      </p:tavLst>
                                    </p:anim>
                                    <p:anim calcmode="lin" valueType="num">
                                      <p:cBhvr additive="base">
                                        <p:cTn id="38" dur="500" fill="hold"/>
                                        <p:tgtEl>
                                          <p:spTgt spid="5079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7" grpId="0" autoUpdateAnimBg="0"/>
      <p:bldP spid="507908" grpId="0" autoUpdateAnimBg="0"/>
      <p:bldP spid="507909" grpId="0" autoUpdateAnimBg="0"/>
      <p:bldP spid="507910" grpId="0" autoUpdateAnimBg="0"/>
      <p:bldP spid="507911" grpId="0" autoUpdateAnimBg="0"/>
      <p:bldP spid="507912"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8338" name="Rectangle 1026">
            <a:extLst>
              <a:ext uri="{FF2B5EF4-FFF2-40B4-BE49-F238E27FC236}">
                <a16:creationId xmlns:a16="http://schemas.microsoft.com/office/drawing/2014/main" id="{227301E7-051C-4168-9C90-CC588E559919}"/>
              </a:ext>
            </a:extLst>
          </p:cNvPr>
          <p:cNvSpPr>
            <a:spLocks noGrp="1" noChangeArrowheads="1"/>
          </p:cNvSpPr>
          <p:nvPr>
            <p:ph type="title"/>
          </p:nvPr>
        </p:nvSpPr>
        <p:spPr>
          <a:xfrm>
            <a:off x="685800" y="320675"/>
            <a:ext cx="7772400" cy="823913"/>
          </a:xfrm>
        </p:spPr>
        <p:txBody>
          <a:bodyPr/>
          <a:lstStyle/>
          <a:p>
            <a:r>
              <a:rPr lang="zh-CN" altLang="en-US" sz="4800" b="1" dirty="0">
                <a:ea typeface="楷体_GB2312" pitchFamily="49" charset="-122"/>
              </a:rPr>
              <a:t>活塞式汽车发动机构造</a:t>
            </a:r>
          </a:p>
        </p:txBody>
      </p:sp>
      <p:sp>
        <p:nvSpPr>
          <p:cNvPr id="398342" name="AutoShape 1030">
            <a:hlinkClick r:id="rId2" action="ppaction://hlinksldjump" highlightClick="1"/>
            <a:extLst>
              <a:ext uri="{FF2B5EF4-FFF2-40B4-BE49-F238E27FC236}">
                <a16:creationId xmlns:a16="http://schemas.microsoft.com/office/drawing/2014/main" id="{744DA3E9-10E6-45E1-9ACC-325900441E19}"/>
              </a:ext>
            </a:extLst>
          </p:cNvPr>
          <p:cNvSpPr>
            <a:spLocks noChangeArrowheads="1"/>
          </p:cNvSpPr>
          <p:nvPr/>
        </p:nvSpPr>
        <p:spPr bwMode="auto">
          <a:xfrm>
            <a:off x="7924800" y="5867400"/>
            <a:ext cx="914400" cy="762000"/>
          </a:xfrm>
          <a:prstGeom prst="actionButtonReturn">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47843" name="Picture 1027" descr="图解·汽车（1）了解发动机的基本构造 - 知乎">
            <a:extLst>
              <a:ext uri="{FF2B5EF4-FFF2-40B4-BE49-F238E27FC236}">
                <a16:creationId xmlns:a16="http://schemas.microsoft.com/office/drawing/2014/main" id="{44A625EC-54F3-4BCC-9A17-D13C97A08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268760"/>
            <a:ext cx="4527475" cy="5425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8867" name="Picture 2051" descr="航空发动机结构图_word文档在线阅读与下载_无忧文档">
            <a:extLst>
              <a:ext uri="{FF2B5EF4-FFF2-40B4-BE49-F238E27FC236}">
                <a16:creationId xmlns:a16="http://schemas.microsoft.com/office/drawing/2014/main" id="{433132CA-788F-4AD0-8954-0FA7084F6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612" y="1268760"/>
            <a:ext cx="6984776" cy="4513427"/>
          </a:xfrm>
          <a:prstGeom prst="rect">
            <a:avLst/>
          </a:prstGeom>
          <a:noFill/>
          <a:extLst>
            <a:ext uri="{909E8E84-426E-40DD-AFC4-6F175D3DCCD1}">
              <a14:hiddenFill xmlns:a14="http://schemas.microsoft.com/office/drawing/2010/main">
                <a:solidFill>
                  <a:srgbClr val="FFFFFF"/>
                </a:solidFill>
              </a14:hiddenFill>
            </a:ext>
          </a:extLst>
        </p:spPr>
      </p:pic>
      <p:sp>
        <p:nvSpPr>
          <p:cNvPr id="394242" name="Rectangle 1026">
            <a:extLst>
              <a:ext uri="{FF2B5EF4-FFF2-40B4-BE49-F238E27FC236}">
                <a16:creationId xmlns:a16="http://schemas.microsoft.com/office/drawing/2014/main" id="{865FC2F9-5890-4B19-B2E4-FAAAACB5A773}"/>
              </a:ext>
            </a:extLst>
          </p:cNvPr>
          <p:cNvSpPr>
            <a:spLocks noGrp="1" noChangeArrowheads="1"/>
          </p:cNvSpPr>
          <p:nvPr>
            <p:ph type="title"/>
          </p:nvPr>
        </p:nvSpPr>
        <p:spPr>
          <a:xfrm>
            <a:off x="609600" y="198438"/>
            <a:ext cx="8534400" cy="762000"/>
          </a:xfrm>
        </p:spPr>
        <p:txBody>
          <a:bodyPr/>
          <a:lstStyle/>
          <a:p>
            <a:r>
              <a:rPr lang="zh-CN" altLang="en-US" b="1">
                <a:ea typeface="楷体_GB2312" pitchFamily="49" charset="-122"/>
              </a:rPr>
              <a:t>航空发动机（叶轮式燃气循环）</a:t>
            </a:r>
          </a:p>
        </p:txBody>
      </p:sp>
      <p:sp>
        <p:nvSpPr>
          <p:cNvPr id="394245" name="AutoShape 1029">
            <a:hlinkClick r:id="rId3" action="ppaction://hlinksldjump" highlightClick="1"/>
            <a:extLst>
              <a:ext uri="{FF2B5EF4-FFF2-40B4-BE49-F238E27FC236}">
                <a16:creationId xmlns:a16="http://schemas.microsoft.com/office/drawing/2014/main" id="{BCFD99F1-0D73-412F-AE03-9CC5976A6EB2}"/>
              </a:ext>
            </a:extLst>
          </p:cNvPr>
          <p:cNvSpPr>
            <a:spLocks noChangeArrowheads="1"/>
          </p:cNvSpPr>
          <p:nvPr/>
        </p:nvSpPr>
        <p:spPr bwMode="auto">
          <a:xfrm>
            <a:off x="7924800" y="5867400"/>
            <a:ext cx="914400" cy="762000"/>
          </a:xfrm>
          <a:prstGeom prst="actionButtonReturn">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1026">
            <a:extLst>
              <a:ext uri="{FF2B5EF4-FFF2-40B4-BE49-F238E27FC236}">
                <a16:creationId xmlns:a16="http://schemas.microsoft.com/office/drawing/2014/main" id="{36BD6BCA-B51B-41D6-9A43-3DC1E6C27E94}"/>
              </a:ext>
            </a:extLst>
          </p:cNvPr>
          <p:cNvSpPr>
            <a:spLocks noGrp="1" noChangeArrowheads="1"/>
          </p:cNvSpPr>
          <p:nvPr>
            <p:ph type="title"/>
          </p:nvPr>
        </p:nvSpPr>
        <p:spPr>
          <a:xfrm>
            <a:off x="533400" y="244475"/>
            <a:ext cx="8001000" cy="823913"/>
          </a:xfrm>
        </p:spPr>
        <p:txBody>
          <a:bodyPr/>
          <a:lstStyle/>
          <a:p>
            <a:r>
              <a:rPr lang="zh-CN" altLang="en-US" sz="4800" b="1">
                <a:ea typeface="楷体_GB2312" pitchFamily="49" charset="-122"/>
              </a:rPr>
              <a:t>动力循环研究方法</a:t>
            </a:r>
          </a:p>
        </p:txBody>
      </p:sp>
      <p:sp>
        <p:nvSpPr>
          <p:cNvPr id="385027" name="Rectangle 1027">
            <a:extLst>
              <a:ext uri="{FF2B5EF4-FFF2-40B4-BE49-F238E27FC236}">
                <a16:creationId xmlns:a16="http://schemas.microsoft.com/office/drawing/2014/main" id="{04CD5045-A451-4716-B82E-7E3D5F768641}"/>
              </a:ext>
            </a:extLst>
          </p:cNvPr>
          <p:cNvSpPr>
            <a:spLocks noChangeArrowheads="1"/>
          </p:cNvSpPr>
          <p:nvPr/>
        </p:nvSpPr>
        <p:spPr bwMode="auto">
          <a:xfrm>
            <a:off x="685800" y="1447800"/>
            <a:ext cx="47720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chemeClr val="tx1"/>
                </a:solidFill>
                <a:ea typeface="宋体" panose="02010600030101010101" pitchFamily="2" charset="-122"/>
              </a:rPr>
              <a:t>实际动力循环非常复杂</a:t>
            </a:r>
          </a:p>
        </p:txBody>
      </p:sp>
      <p:sp>
        <p:nvSpPr>
          <p:cNvPr id="385029" name="Rectangle 1029">
            <a:extLst>
              <a:ext uri="{FF2B5EF4-FFF2-40B4-BE49-F238E27FC236}">
                <a16:creationId xmlns:a16="http://schemas.microsoft.com/office/drawing/2014/main" id="{9C1D747A-32A9-4F45-B74B-765AE4E56287}"/>
              </a:ext>
            </a:extLst>
          </p:cNvPr>
          <p:cNvSpPr>
            <a:spLocks noChangeArrowheads="1"/>
          </p:cNvSpPr>
          <p:nvPr/>
        </p:nvSpPr>
        <p:spPr bwMode="auto">
          <a:xfrm>
            <a:off x="1622425" y="2178050"/>
            <a:ext cx="6607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ea typeface="宋体" panose="02010600030101010101" pitchFamily="2" charset="-122"/>
              </a:rPr>
              <a:t>不可逆</a:t>
            </a:r>
            <a:r>
              <a:rPr lang="zh-CN" altLang="en-US" sz="3600">
                <a:solidFill>
                  <a:schemeClr val="tx1"/>
                </a:solidFill>
                <a:ea typeface="宋体" panose="02010600030101010101" pitchFamily="2" charset="-122"/>
              </a:rPr>
              <a:t>，</a:t>
            </a:r>
            <a:r>
              <a:rPr lang="zh-CN" altLang="en-US" sz="3600">
                <a:ea typeface="宋体" panose="02010600030101010101" pitchFamily="2" charset="-122"/>
              </a:rPr>
              <a:t>多变指数变化</a:t>
            </a:r>
            <a:r>
              <a:rPr lang="zh-CN" altLang="en-US" sz="3600">
                <a:solidFill>
                  <a:schemeClr val="tx1"/>
                </a:solidFill>
                <a:ea typeface="宋体" panose="02010600030101010101" pitchFamily="2" charset="-122"/>
              </a:rPr>
              <a:t>，</a:t>
            </a:r>
            <a:r>
              <a:rPr lang="zh-CN" altLang="en-US" sz="3600">
                <a:ea typeface="宋体" panose="02010600030101010101" pitchFamily="2" charset="-122"/>
              </a:rPr>
              <a:t>燃烧</a:t>
            </a:r>
            <a:r>
              <a:rPr lang="zh-CN" altLang="en-US" sz="3600">
                <a:solidFill>
                  <a:schemeClr val="tx1"/>
                </a:solidFill>
                <a:ea typeface="宋体" panose="02010600030101010101" pitchFamily="2" charset="-122"/>
              </a:rPr>
              <a:t>等</a:t>
            </a:r>
          </a:p>
        </p:txBody>
      </p:sp>
      <p:sp>
        <p:nvSpPr>
          <p:cNvPr id="385030" name="Rectangle 1030">
            <a:extLst>
              <a:ext uri="{FF2B5EF4-FFF2-40B4-BE49-F238E27FC236}">
                <a16:creationId xmlns:a16="http://schemas.microsoft.com/office/drawing/2014/main" id="{A55F272E-67B4-47C7-8007-3F6A07717085}"/>
              </a:ext>
            </a:extLst>
          </p:cNvPr>
          <p:cNvSpPr>
            <a:spLocks noChangeArrowheads="1"/>
          </p:cNvSpPr>
          <p:nvPr/>
        </p:nvSpPr>
        <p:spPr bwMode="auto">
          <a:xfrm>
            <a:off x="468313" y="3365500"/>
            <a:ext cx="8294687" cy="206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lang="en-US" altLang="zh-CN" sz="3600">
                <a:solidFill>
                  <a:schemeClr val="tx1"/>
                </a:solidFill>
                <a:ea typeface="宋体" panose="02010600030101010101" pitchFamily="2" charset="-122"/>
              </a:rPr>
              <a:t>        </a:t>
            </a:r>
            <a:r>
              <a:rPr lang="zh-CN" altLang="en-US" sz="3600">
                <a:solidFill>
                  <a:schemeClr val="tx1"/>
                </a:solidFill>
                <a:ea typeface="宋体" panose="02010600030101010101" pitchFamily="2" charset="-122"/>
              </a:rPr>
              <a:t>工程热力学研究方法，先对实际动力循环进行</a:t>
            </a:r>
            <a:r>
              <a:rPr lang="zh-CN" altLang="en-US" sz="3600">
                <a:solidFill>
                  <a:srgbClr val="66FF66"/>
                </a:solidFill>
                <a:ea typeface="宋体" panose="02010600030101010101" pitchFamily="2" charset="-122"/>
              </a:rPr>
              <a:t>抽象</a:t>
            </a:r>
            <a:r>
              <a:rPr lang="zh-CN" altLang="en-US" sz="3600">
                <a:solidFill>
                  <a:schemeClr val="tx1"/>
                </a:solidFill>
                <a:ea typeface="宋体" panose="02010600030101010101" pitchFamily="2" charset="-122"/>
              </a:rPr>
              <a:t>和</a:t>
            </a:r>
            <a:r>
              <a:rPr lang="zh-CN" altLang="en-US" sz="3600">
                <a:solidFill>
                  <a:srgbClr val="66FF66"/>
                </a:solidFill>
                <a:ea typeface="宋体" panose="02010600030101010101" pitchFamily="2" charset="-122"/>
              </a:rPr>
              <a:t>理想化</a:t>
            </a:r>
            <a:r>
              <a:rPr lang="zh-CN" altLang="en-US" sz="3600">
                <a:solidFill>
                  <a:schemeClr val="tx1"/>
                </a:solidFill>
                <a:ea typeface="宋体" panose="02010600030101010101" pitchFamily="2" charset="-122"/>
              </a:rPr>
              <a:t>，形成各种理想循环进行分析，最后进行</a:t>
            </a:r>
            <a:r>
              <a:rPr lang="zh-CN" altLang="en-US" sz="3600">
                <a:solidFill>
                  <a:srgbClr val="66FF66"/>
                </a:solidFill>
                <a:ea typeface="宋体" panose="02010600030101010101" pitchFamily="2" charset="-122"/>
              </a:rPr>
              <a:t>修正</a:t>
            </a:r>
            <a:r>
              <a:rPr lang="zh-CN" altLang="en-US" sz="3600">
                <a:solidFill>
                  <a:schemeClr val="tx1"/>
                </a:solidFill>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5027"/>
                                        </p:tgtEl>
                                        <p:attrNameLst>
                                          <p:attrName>style.visibility</p:attrName>
                                        </p:attrNameLst>
                                      </p:cBhvr>
                                      <p:to>
                                        <p:strVal val="visible"/>
                                      </p:to>
                                    </p:set>
                                    <p:anim calcmode="lin" valueType="num">
                                      <p:cBhvr additive="base">
                                        <p:cTn id="7" dur="500" fill="hold"/>
                                        <p:tgtEl>
                                          <p:spTgt spid="385027"/>
                                        </p:tgtEl>
                                        <p:attrNameLst>
                                          <p:attrName>ppt_x</p:attrName>
                                        </p:attrNameLst>
                                      </p:cBhvr>
                                      <p:tavLst>
                                        <p:tav tm="0">
                                          <p:val>
                                            <p:strVal val="0-#ppt_w/2"/>
                                          </p:val>
                                        </p:tav>
                                        <p:tav tm="100000">
                                          <p:val>
                                            <p:strVal val="#ppt_x"/>
                                          </p:val>
                                        </p:tav>
                                      </p:tavLst>
                                    </p:anim>
                                    <p:anim calcmode="lin" valueType="num">
                                      <p:cBhvr additive="base">
                                        <p:cTn id="8" dur="500" fill="hold"/>
                                        <p:tgtEl>
                                          <p:spTgt spid="38502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5029"/>
                                        </p:tgtEl>
                                        <p:attrNameLst>
                                          <p:attrName>style.visibility</p:attrName>
                                        </p:attrNameLst>
                                      </p:cBhvr>
                                      <p:to>
                                        <p:strVal val="visible"/>
                                      </p:to>
                                    </p:set>
                                    <p:anim calcmode="lin" valueType="num">
                                      <p:cBhvr additive="base">
                                        <p:cTn id="13" dur="500" fill="hold"/>
                                        <p:tgtEl>
                                          <p:spTgt spid="385029"/>
                                        </p:tgtEl>
                                        <p:attrNameLst>
                                          <p:attrName>ppt_x</p:attrName>
                                        </p:attrNameLst>
                                      </p:cBhvr>
                                      <p:tavLst>
                                        <p:tav tm="0">
                                          <p:val>
                                            <p:strVal val="0-#ppt_w/2"/>
                                          </p:val>
                                        </p:tav>
                                        <p:tav tm="100000">
                                          <p:val>
                                            <p:strVal val="#ppt_x"/>
                                          </p:val>
                                        </p:tav>
                                      </p:tavLst>
                                    </p:anim>
                                    <p:anim calcmode="lin" valueType="num">
                                      <p:cBhvr additive="base">
                                        <p:cTn id="14" dur="500" fill="hold"/>
                                        <p:tgtEl>
                                          <p:spTgt spid="38502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5030"/>
                                        </p:tgtEl>
                                        <p:attrNameLst>
                                          <p:attrName>style.visibility</p:attrName>
                                        </p:attrNameLst>
                                      </p:cBhvr>
                                      <p:to>
                                        <p:strVal val="visible"/>
                                      </p:to>
                                    </p:set>
                                    <p:anim calcmode="lin" valueType="num">
                                      <p:cBhvr additive="base">
                                        <p:cTn id="19" dur="500" fill="hold"/>
                                        <p:tgtEl>
                                          <p:spTgt spid="385030"/>
                                        </p:tgtEl>
                                        <p:attrNameLst>
                                          <p:attrName>ppt_x</p:attrName>
                                        </p:attrNameLst>
                                      </p:cBhvr>
                                      <p:tavLst>
                                        <p:tav tm="0">
                                          <p:val>
                                            <p:strVal val="0-#ppt_w/2"/>
                                          </p:val>
                                        </p:tav>
                                        <p:tav tm="100000">
                                          <p:val>
                                            <p:strVal val="#ppt_x"/>
                                          </p:val>
                                        </p:tav>
                                      </p:tavLst>
                                    </p:anim>
                                    <p:anim calcmode="lin" valueType="num">
                                      <p:cBhvr additive="base">
                                        <p:cTn id="20" dur="500" fill="hold"/>
                                        <p:tgtEl>
                                          <p:spTgt spid="3850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autoUpdateAnimBg="0"/>
      <p:bldP spid="385029" grpId="0" autoUpdateAnimBg="0"/>
      <p:bldP spid="385030"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CE27F173-05BA-46DD-A386-498FA8B4285B}"/>
              </a:ext>
            </a:extLst>
          </p:cNvPr>
          <p:cNvSpPr>
            <a:spLocks noGrp="1" noChangeArrowheads="1"/>
          </p:cNvSpPr>
          <p:nvPr>
            <p:ph type="title"/>
          </p:nvPr>
        </p:nvSpPr>
        <p:spPr>
          <a:xfrm>
            <a:off x="685800" y="258763"/>
            <a:ext cx="7772400" cy="701675"/>
          </a:xfrm>
        </p:spPr>
        <p:txBody>
          <a:bodyPr/>
          <a:lstStyle/>
          <a:p>
            <a:pPr eaLnBrk="1" hangingPunct="1"/>
            <a:r>
              <a:rPr kumimoji="1" lang="zh-CN" altLang="en-US" sz="4000" b="1">
                <a:latin typeface="Times New Roman" panose="02020603050405020304" pitchFamily="18" charset="0"/>
                <a:ea typeface="楷体_GB2312" pitchFamily="49" charset="-122"/>
              </a:rPr>
              <a:t>哪个参数才能正确评价能的价值</a:t>
            </a:r>
          </a:p>
        </p:txBody>
      </p:sp>
      <p:sp>
        <p:nvSpPr>
          <p:cNvPr id="141315" name="Rectangle 3">
            <a:extLst>
              <a:ext uri="{FF2B5EF4-FFF2-40B4-BE49-F238E27FC236}">
                <a16:creationId xmlns:a16="http://schemas.microsoft.com/office/drawing/2014/main" id="{028D6BE4-1581-4791-8B30-AD9B87CD39AB}"/>
              </a:ext>
            </a:extLst>
          </p:cNvPr>
          <p:cNvSpPr>
            <a:spLocks noGrp="1" noChangeArrowheads="1"/>
          </p:cNvSpPr>
          <p:nvPr>
            <p:ph type="body" idx="1"/>
          </p:nvPr>
        </p:nvSpPr>
        <p:spPr>
          <a:xfrm>
            <a:off x="609600" y="1219200"/>
            <a:ext cx="838200" cy="609600"/>
          </a:xfrm>
        </p:spPr>
        <p:txBody>
          <a:bodyPr/>
          <a:lstStyle/>
          <a:p>
            <a:pPr eaLnBrk="1" hangingPunct="1">
              <a:lnSpc>
                <a:spcPct val="90000"/>
              </a:lnSpc>
              <a:buFontTx/>
              <a:buNone/>
            </a:pPr>
            <a:r>
              <a:rPr lang="en-US" altLang="zh-CN" sz="2800" b="1">
                <a:solidFill>
                  <a:schemeClr val="accent1"/>
                </a:solidFill>
                <a:latin typeface="Times New Roman" panose="02020603050405020304" pitchFamily="18" charset="0"/>
              </a:rPr>
              <a:t>  </a:t>
            </a:r>
            <a:r>
              <a:rPr lang="zh-CN" altLang="en-US" sz="3600" b="1">
                <a:solidFill>
                  <a:srgbClr val="00FF00"/>
                </a:solidFill>
                <a:latin typeface="Times New Roman" panose="02020603050405020304" pitchFamily="18" charset="0"/>
              </a:rPr>
              <a:t>焓</a:t>
            </a:r>
          </a:p>
        </p:txBody>
      </p:sp>
      <p:sp>
        <p:nvSpPr>
          <p:cNvPr id="489477" name="Rectangle 5">
            <a:extLst>
              <a:ext uri="{FF2B5EF4-FFF2-40B4-BE49-F238E27FC236}">
                <a16:creationId xmlns:a16="http://schemas.microsoft.com/office/drawing/2014/main" id="{54E9F9B9-47CC-4038-8E58-F484C2FDA251}"/>
              </a:ext>
            </a:extLst>
          </p:cNvPr>
          <p:cNvSpPr>
            <a:spLocks noChangeArrowheads="1"/>
          </p:cNvSpPr>
          <p:nvPr/>
        </p:nvSpPr>
        <p:spPr bwMode="auto">
          <a:xfrm>
            <a:off x="685800" y="2819400"/>
            <a:ext cx="20145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4000" i="1">
                <a:solidFill>
                  <a:srgbClr val="00FF00"/>
                </a:solidFill>
                <a:latin typeface="Times New Roman" panose="02020603050405020304" pitchFamily="18" charset="0"/>
              </a:rPr>
              <a:t>h</a:t>
            </a:r>
            <a:r>
              <a:rPr kumimoji="0" lang="en-US" altLang="zh-CN" sz="4000" baseline="-25000">
                <a:solidFill>
                  <a:srgbClr val="00FF00"/>
                </a:solidFill>
                <a:latin typeface="Times New Roman" panose="02020603050405020304" pitchFamily="18" charset="0"/>
              </a:rPr>
              <a:t>1</a:t>
            </a:r>
            <a:r>
              <a:rPr kumimoji="0" lang="en-US" altLang="zh-CN" sz="4000">
                <a:solidFill>
                  <a:srgbClr val="00FF00"/>
                </a:solidFill>
                <a:latin typeface="Times New Roman" panose="02020603050405020304" pitchFamily="18" charset="0"/>
              </a:rPr>
              <a:t> </a:t>
            </a:r>
            <a:r>
              <a:rPr kumimoji="0" lang="en-US" altLang="zh-CN" sz="4000">
                <a:latin typeface="Times New Roman" panose="02020603050405020304" pitchFamily="18" charset="0"/>
              </a:rPr>
              <a:t>=</a:t>
            </a:r>
            <a:r>
              <a:rPr kumimoji="0" lang="en-US" altLang="zh-CN" sz="4000">
                <a:solidFill>
                  <a:srgbClr val="FFCC99"/>
                </a:solidFill>
                <a:latin typeface="Times New Roman" panose="02020603050405020304" pitchFamily="18" charset="0"/>
              </a:rPr>
              <a:t> </a:t>
            </a:r>
            <a:r>
              <a:rPr kumimoji="0" lang="en-US" altLang="zh-CN" sz="4000" i="1">
                <a:solidFill>
                  <a:srgbClr val="00FF00"/>
                </a:solidFill>
                <a:latin typeface="Times New Roman" panose="02020603050405020304" pitchFamily="18" charset="0"/>
              </a:rPr>
              <a:t>h</a:t>
            </a:r>
            <a:r>
              <a:rPr kumimoji="0" lang="en-US" altLang="zh-CN" sz="4000" baseline="-25000">
                <a:solidFill>
                  <a:srgbClr val="00FF00"/>
                </a:solidFill>
                <a:latin typeface="Times New Roman" panose="02020603050405020304" pitchFamily="18" charset="0"/>
              </a:rPr>
              <a:t>2</a:t>
            </a:r>
            <a:endParaRPr kumimoji="0" lang="en-US" altLang="zh-CN" sz="4000" b="0">
              <a:solidFill>
                <a:srgbClr val="00FF00"/>
              </a:solidFill>
              <a:latin typeface="Times New Roman" panose="02020603050405020304" pitchFamily="18" charset="0"/>
            </a:endParaRPr>
          </a:p>
        </p:txBody>
      </p:sp>
      <p:sp>
        <p:nvSpPr>
          <p:cNvPr id="141317" name="Rectangle 6">
            <a:extLst>
              <a:ext uri="{FF2B5EF4-FFF2-40B4-BE49-F238E27FC236}">
                <a16:creationId xmlns:a16="http://schemas.microsoft.com/office/drawing/2014/main" id="{6DECA9B0-BB5D-4B4C-9046-9E8775C719FF}"/>
              </a:ext>
            </a:extLst>
          </p:cNvPr>
          <p:cNvSpPr>
            <a:spLocks noChangeArrowheads="1"/>
          </p:cNvSpPr>
          <p:nvPr/>
        </p:nvSpPr>
        <p:spPr bwMode="auto">
          <a:xfrm>
            <a:off x="3276600" y="1828800"/>
            <a:ext cx="68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3600" i="1">
                <a:solidFill>
                  <a:srgbClr val="FFFF00"/>
                </a:solidFill>
                <a:latin typeface="Times New Roman" panose="02020603050405020304" pitchFamily="18" charset="0"/>
              </a:rPr>
              <a:t>p</a:t>
            </a:r>
            <a:r>
              <a:rPr kumimoji="0" lang="en-US" altLang="zh-CN" sz="3600" baseline="-25000">
                <a:solidFill>
                  <a:srgbClr val="FFFF00"/>
                </a:solidFill>
                <a:latin typeface="Times New Roman" panose="02020603050405020304" pitchFamily="18" charset="0"/>
              </a:rPr>
              <a:t>1</a:t>
            </a:r>
            <a:endParaRPr kumimoji="0" lang="en-US" altLang="zh-CN" sz="3600" b="0">
              <a:solidFill>
                <a:srgbClr val="FFFF00"/>
              </a:solidFill>
              <a:latin typeface="Times New Roman" panose="02020603050405020304" pitchFamily="18" charset="0"/>
            </a:endParaRPr>
          </a:p>
        </p:txBody>
      </p:sp>
      <p:sp>
        <p:nvSpPr>
          <p:cNvPr id="141318" name="Line 8">
            <a:extLst>
              <a:ext uri="{FF2B5EF4-FFF2-40B4-BE49-F238E27FC236}">
                <a16:creationId xmlns:a16="http://schemas.microsoft.com/office/drawing/2014/main" id="{CE2FAC1F-9F6E-494E-8FBE-7D522EE0F50F}"/>
              </a:ext>
            </a:extLst>
          </p:cNvPr>
          <p:cNvSpPr>
            <a:spLocks noChangeShapeType="1"/>
          </p:cNvSpPr>
          <p:nvPr/>
        </p:nvSpPr>
        <p:spPr bwMode="auto">
          <a:xfrm>
            <a:off x="2895600" y="2667000"/>
            <a:ext cx="3657600"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19" name="Line 9">
            <a:extLst>
              <a:ext uri="{FF2B5EF4-FFF2-40B4-BE49-F238E27FC236}">
                <a16:creationId xmlns:a16="http://schemas.microsoft.com/office/drawing/2014/main" id="{F4D77114-A850-4274-B8C6-AA1BB1385E0B}"/>
              </a:ext>
            </a:extLst>
          </p:cNvPr>
          <p:cNvSpPr>
            <a:spLocks noChangeShapeType="1"/>
          </p:cNvSpPr>
          <p:nvPr/>
        </p:nvSpPr>
        <p:spPr bwMode="auto">
          <a:xfrm>
            <a:off x="2895600" y="3505200"/>
            <a:ext cx="3657600"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0" name="Line 10">
            <a:extLst>
              <a:ext uri="{FF2B5EF4-FFF2-40B4-BE49-F238E27FC236}">
                <a16:creationId xmlns:a16="http://schemas.microsoft.com/office/drawing/2014/main" id="{D4B0E6CA-BDEA-41D5-93CD-E8128D434ADC}"/>
              </a:ext>
            </a:extLst>
          </p:cNvPr>
          <p:cNvSpPr>
            <a:spLocks noChangeShapeType="1"/>
          </p:cNvSpPr>
          <p:nvPr/>
        </p:nvSpPr>
        <p:spPr bwMode="auto">
          <a:xfrm>
            <a:off x="4648200" y="2209800"/>
            <a:ext cx="0" cy="906463"/>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1" name="Rectangle 11">
            <a:extLst>
              <a:ext uri="{FF2B5EF4-FFF2-40B4-BE49-F238E27FC236}">
                <a16:creationId xmlns:a16="http://schemas.microsoft.com/office/drawing/2014/main" id="{AF5C77E0-19C6-4BD8-B006-EC7203B77475}"/>
              </a:ext>
            </a:extLst>
          </p:cNvPr>
          <p:cNvSpPr>
            <a:spLocks noChangeArrowheads="1"/>
          </p:cNvSpPr>
          <p:nvPr/>
        </p:nvSpPr>
        <p:spPr bwMode="auto">
          <a:xfrm>
            <a:off x="5715000" y="18288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3600" i="1">
                <a:solidFill>
                  <a:srgbClr val="FFFF00"/>
                </a:solidFill>
                <a:latin typeface="Times New Roman" panose="02020603050405020304" pitchFamily="18" charset="0"/>
              </a:rPr>
              <a:t>p</a:t>
            </a:r>
            <a:r>
              <a:rPr kumimoji="0" lang="en-US" altLang="zh-CN" sz="3600" baseline="-25000">
                <a:solidFill>
                  <a:srgbClr val="FFFF00"/>
                </a:solidFill>
                <a:latin typeface="Times New Roman" panose="02020603050405020304" pitchFamily="18" charset="0"/>
              </a:rPr>
              <a:t>2</a:t>
            </a:r>
            <a:endParaRPr kumimoji="0" lang="en-US" altLang="zh-CN" sz="3600" b="0">
              <a:solidFill>
                <a:srgbClr val="FFFF00"/>
              </a:solidFill>
              <a:latin typeface="Times New Roman" panose="02020603050405020304" pitchFamily="18" charset="0"/>
            </a:endParaRPr>
          </a:p>
        </p:txBody>
      </p:sp>
      <p:grpSp>
        <p:nvGrpSpPr>
          <p:cNvPr id="2" name="Group 43">
            <a:extLst>
              <a:ext uri="{FF2B5EF4-FFF2-40B4-BE49-F238E27FC236}">
                <a16:creationId xmlns:a16="http://schemas.microsoft.com/office/drawing/2014/main" id="{E40DA780-4A0B-43E2-B9CB-1F231F5874B3}"/>
              </a:ext>
            </a:extLst>
          </p:cNvPr>
          <p:cNvGrpSpPr>
            <a:grpSpLocks/>
          </p:cNvGrpSpPr>
          <p:nvPr/>
        </p:nvGrpSpPr>
        <p:grpSpPr bwMode="auto">
          <a:xfrm>
            <a:off x="3352800" y="3505200"/>
            <a:ext cx="1219200" cy="2362200"/>
            <a:chOff x="2112" y="2208"/>
            <a:chExt cx="768" cy="1488"/>
          </a:xfrm>
        </p:grpSpPr>
        <p:sp>
          <p:nvSpPr>
            <p:cNvPr id="141349" name="AutoShape 7">
              <a:extLst>
                <a:ext uri="{FF2B5EF4-FFF2-40B4-BE49-F238E27FC236}">
                  <a16:creationId xmlns:a16="http://schemas.microsoft.com/office/drawing/2014/main" id="{C74DA5B4-A055-433A-AB8F-77A9C8EAB03F}"/>
                </a:ext>
              </a:extLst>
            </p:cNvPr>
            <p:cNvSpPr>
              <a:spLocks noChangeArrowheads="1"/>
            </p:cNvSpPr>
            <p:nvPr/>
          </p:nvSpPr>
          <p:spPr bwMode="auto">
            <a:xfrm>
              <a:off x="2736" y="2880"/>
              <a:ext cx="144" cy="240"/>
            </a:xfrm>
            <a:prstGeom prst="curvedLeftArrow">
              <a:avLst>
                <a:gd name="adj1" fmla="val 33333"/>
                <a:gd name="adj2" fmla="val 66667"/>
                <a:gd name="adj3" fmla="val 33333"/>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1350" name="Line 12">
              <a:extLst>
                <a:ext uri="{FF2B5EF4-FFF2-40B4-BE49-F238E27FC236}">
                  <a16:creationId xmlns:a16="http://schemas.microsoft.com/office/drawing/2014/main" id="{4AF1854F-BC27-4C0D-B696-05115176343C}"/>
                </a:ext>
              </a:extLst>
            </p:cNvPr>
            <p:cNvSpPr>
              <a:spLocks noChangeShapeType="1"/>
            </p:cNvSpPr>
            <p:nvPr/>
          </p:nvSpPr>
          <p:spPr bwMode="auto">
            <a:xfrm>
              <a:off x="2448" y="3408"/>
              <a:ext cx="0" cy="288"/>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51" name="Line 13">
              <a:extLst>
                <a:ext uri="{FF2B5EF4-FFF2-40B4-BE49-F238E27FC236}">
                  <a16:creationId xmlns:a16="http://schemas.microsoft.com/office/drawing/2014/main" id="{91DAE2FA-86BE-4CE2-A48E-9A0091B3AB65}"/>
                </a:ext>
              </a:extLst>
            </p:cNvPr>
            <p:cNvSpPr>
              <a:spLocks noChangeShapeType="1"/>
            </p:cNvSpPr>
            <p:nvPr/>
          </p:nvSpPr>
          <p:spPr bwMode="auto">
            <a:xfrm>
              <a:off x="2448" y="2976"/>
              <a:ext cx="432" cy="0"/>
            </a:xfrm>
            <a:prstGeom prst="line">
              <a:avLst/>
            </a:prstGeom>
            <a:noFill/>
            <a:ln w="508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52" name="AutoShape 14">
              <a:extLst>
                <a:ext uri="{FF2B5EF4-FFF2-40B4-BE49-F238E27FC236}">
                  <a16:creationId xmlns:a16="http://schemas.microsoft.com/office/drawing/2014/main" id="{AA42D49E-57B0-4765-98DA-411815827870}"/>
                </a:ext>
              </a:extLst>
            </p:cNvPr>
            <p:cNvSpPr>
              <a:spLocks noChangeArrowheads="1"/>
            </p:cNvSpPr>
            <p:nvPr/>
          </p:nvSpPr>
          <p:spPr bwMode="auto">
            <a:xfrm rot="5400000">
              <a:off x="1848" y="2808"/>
              <a:ext cx="86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12700" cap="sq">
              <a:solidFill>
                <a:schemeClr val="tx1"/>
              </a:solidFill>
              <a:miter lim="800000"/>
              <a:headEnd type="none" w="sm" len="sm"/>
              <a:tailEnd type="none" w="sm" len="sm"/>
            </a:ln>
          </p:spPr>
          <p:txBody>
            <a:bodyPr wrap="none" anchor="ctr"/>
            <a:lstStyle/>
            <a:p>
              <a:endParaRPr lang="zh-CN" altLang="en-US"/>
            </a:p>
          </p:txBody>
        </p:sp>
        <p:sp>
          <p:nvSpPr>
            <p:cNvPr id="141353" name="Line 17">
              <a:extLst>
                <a:ext uri="{FF2B5EF4-FFF2-40B4-BE49-F238E27FC236}">
                  <a16:creationId xmlns:a16="http://schemas.microsoft.com/office/drawing/2014/main" id="{01B23319-C1C7-4B33-B7D4-B04024C5BBD2}"/>
                </a:ext>
              </a:extLst>
            </p:cNvPr>
            <p:cNvSpPr>
              <a:spLocks noChangeShapeType="1"/>
            </p:cNvSpPr>
            <p:nvPr/>
          </p:nvSpPr>
          <p:spPr bwMode="auto">
            <a:xfrm>
              <a:off x="2112" y="2208"/>
              <a:ext cx="0" cy="537"/>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44">
            <a:extLst>
              <a:ext uri="{FF2B5EF4-FFF2-40B4-BE49-F238E27FC236}">
                <a16:creationId xmlns:a16="http://schemas.microsoft.com/office/drawing/2014/main" id="{4EFD5CFE-6ED2-45FF-AFFC-DD71606AF314}"/>
              </a:ext>
            </a:extLst>
          </p:cNvPr>
          <p:cNvGrpSpPr>
            <a:grpSpLocks/>
          </p:cNvGrpSpPr>
          <p:nvPr/>
        </p:nvGrpSpPr>
        <p:grpSpPr bwMode="auto">
          <a:xfrm>
            <a:off x="6019800" y="3505200"/>
            <a:ext cx="1219200" cy="2362200"/>
            <a:chOff x="3792" y="2208"/>
            <a:chExt cx="768" cy="1488"/>
          </a:xfrm>
        </p:grpSpPr>
        <p:sp>
          <p:nvSpPr>
            <p:cNvPr id="141344" name="Line 15">
              <a:extLst>
                <a:ext uri="{FF2B5EF4-FFF2-40B4-BE49-F238E27FC236}">
                  <a16:creationId xmlns:a16="http://schemas.microsoft.com/office/drawing/2014/main" id="{DA598612-9058-47CE-8DED-00F72645C093}"/>
                </a:ext>
              </a:extLst>
            </p:cNvPr>
            <p:cNvSpPr>
              <a:spLocks noChangeShapeType="1"/>
            </p:cNvSpPr>
            <p:nvPr/>
          </p:nvSpPr>
          <p:spPr bwMode="auto">
            <a:xfrm>
              <a:off x="3792" y="2208"/>
              <a:ext cx="0" cy="583"/>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45" name="Line 16">
              <a:extLst>
                <a:ext uri="{FF2B5EF4-FFF2-40B4-BE49-F238E27FC236}">
                  <a16:creationId xmlns:a16="http://schemas.microsoft.com/office/drawing/2014/main" id="{8817E617-6CCD-4FA3-B5AA-179393F91AE5}"/>
                </a:ext>
              </a:extLst>
            </p:cNvPr>
            <p:cNvSpPr>
              <a:spLocks noChangeShapeType="1"/>
            </p:cNvSpPr>
            <p:nvPr/>
          </p:nvSpPr>
          <p:spPr bwMode="auto">
            <a:xfrm>
              <a:off x="4128" y="3408"/>
              <a:ext cx="0" cy="288"/>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46" name="AutoShape 18">
              <a:extLst>
                <a:ext uri="{FF2B5EF4-FFF2-40B4-BE49-F238E27FC236}">
                  <a16:creationId xmlns:a16="http://schemas.microsoft.com/office/drawing/2014/main" id="{EA55D1AF-B31D-44DE-8B60-8CC07FC59041}"/>
                </a:ext>
              </a:extLst>
            </p:cNvPr>
            <p:cNvSpPr>
              <a:spLocks noChangeArrowheads="1"/>
            </p:cNvSpPr>
            <p:nvPr/>
          </p:nvSpPr>
          <p:spPr bwMode="auto">
            <a:xfrm rot="5400000">
              <a:off x="3528" y="2808"/>
              <a:ext cx="864"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12700" cap="sq">
              <a:solidFill>
                <a:schemeClr val="tx1"/>
              </a:solidFill>
              <a:miter lim="800000"/>
              <a:headEnd type="none" w="sm" len="sm"/>
              <a:tailEnd type="none" w="sm" len="sm"/>
            </a:ln>
          </p:spPr>
          <p:txBody>
            <a:bodyPr wrap="none" anchor="ctr"/>
            <a:lstStyle/>
            <a:p>
              <a:endParaRPr lang="zh-CN" altLang="en-US"/>
            </a:p>
          </p:txBody>
        </p:sp>
        <p:sp>
          <p:nvSpPr>
            <p:cNvPr id="141347" name="Line 19">
              <a:extLst>
                <a:ext uri="{FF2B5EF4-FFF2-40B4-BE49-F238E27FC236}">
                  <a16:creationId xmlns:a16="http://schemas.microsoft.com/office/drawing/2014/main" id="{5E9FD7DB-48D9-41CE-A207-25934FCE41FA}"/>
                </a:ext>
              </a:extLst>
            </p:cNvPr>
            <p:cNvSpPr>
              <a:spLocks noChangeShapeType="1"/>
            </p:cNvSpPr>
            <p:nvPr/>
          </p:nvSpPr>
          <p:spPr bwMode="auto">
            <a:xfrm>
              <a:off x="4128" y="2976"/>
              <a:ext cx="432" cy="0"/>
            </a:xfrm>
            <a:prstGeom prst="line">
              <a:avLst/>
            </a:prstGeom>
            <a:noFill/>
            <a:ln w="508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48" name="AutoShape 20">
              <a:extLst>
                <a:ext uri="{FF2B5EF4-FFF2-40B4-BE49-F238E27FC236}">
                  <a16:creationId xmlns:a16="http://schemas.microsoft.com/office/drawing/2014/main" id="{66A83B67-A7DB-4459-8C03-B5310A9B5F5E}"/>
                </a:ext>
              </a:extLst>
            </p:cNvPr>
            <p:cNvSpPr>
              <a:spLocks noChangeArrowheads="1"/>
            </p:cNvSpPr>
            <p:nvPr/>
          </p:nvSpPr>
          <p:spPr bwMode="auto">
            <a:xfrm>
              <a:off x="4416" y="2880"/>
              <a:ext cx="144" cy="240"/>
            </a:xfrm>
            <a:prstGeom prst="curvedLeftArrow">
              <a:avLst>
                <a:gd name="adj1" fmla="val 33333"/>
                <a:gd name="adj2" fmla="val 66667"/>
                <a:gd name="adj3" fmla="val 33333"/>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sp>
        <p:nvSpPr>
          <p:cNvPr id="141324" name="Line 21">
            <a:extLst>
              <a:ext uri="{FF2B5EF4-FFF2-40B4-BE49-F238E27FC236}">
                <a16:creationId xmlns:a16="http://schemas.microsoft.com/office/drawing/2014/main" id="{902C17C7-EF66-4E0A-8AB2-155A16EFFA13}"/>
              </a:ext>
            </a:extLst>
          </p:cNvPr>
          <p:cNvSpPr>
            <a:spLocks noChangeShapeType="1"/>
          </p:cNvSpPr>
          <p:nvPr/>
        </p:nvSpPr>
        <p:spPr bwMode="auto">
          <a:xfrm>
            <a:off x="4454525" y="2209800"/>
            <a:ext cx="381000"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5" name="Line 22">
            <a:extLst>
              <a:ext uri="{FF2B5EF4-FFF2-40B4-BE49-F238E27FC236}">
                <a16:creationId xmlns:a16="http://schemas.microsoft.com/office/drawing/2014/main" id="{A05A4E7D-D349-4413-9562-1ECCEFE01E32}"/>
              </a:ext>
            </a:extLst>
          </p:cNvPr>
          <p:cNvSpPr>
            <a:spLocks noChangeShapeType="1"/>
          </p:cNvSpPr>
          <p:nvPr/>
        </p:nvSpPr>
        <p:spPr bwMode="auto">
          <a:xfrm flipH="1">
            <a:off x="3124200" y="35052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6" name="Line 23">
            <a:extLst>
              <a:ext uri="{FF2B5EF4-FFF2-40B4-BE49-F238E27FC236}">
                <a16:creationId xmlns:a16="http://schemas.microsoft.com/office/drawing/2014/main" id="{D8F1198A-BD20-4990-9B42-625AF7F41D6C}"/>
              </a:ext>
            </a:extLst>
          </p:cNvPr>
          <p:cNvSpPr>
            <a:spLocks noChangeShapeType="1"/>
          </p:cNvSpPr>
          <p:nvPr/>
        </p:nvSpPr>
        <p:spPr bwMode="auto">
          <a:xfrm flipH="1">
            <a:off x="3581400" y="35052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7" name="Line 24">
            <a:extLst>
              <a:ext uri="{FF2B5EF4-FFF2-40B4-BE49-F238E27FC236}">
                <a16:creationId xmlns:a16="http://schemas.microsoft.com/office/drawing/2014/main" id="{2F4E87DD-9A2A-4889-80CF-649C8919011C}"/>
              </a:ext>
            </a:extLst>
          </p:cNvPr>
          <p:cNvSpPr>
            <a:spLocks noChangeShapeType="1"/>
          </p:cNvSpPr>
          <p:nvPr/>
        </p:nvSpPr>
        <p:spPr bwMode="auto">
          <a:xfrm flipH="1">
            <a:off x="4419600" y="35052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8" name="Line 25">
            <a:extLst>
              <a:ext uri="{FF2B5EF4-FFF2-40B4-BE49-F238E27FC236}">
                <a16:creationId xmlns:a16="http://schemas.microsoft.com/office/drawing/2014/main" id="{C6AECBAF-D66A-4612-9315-36A7C1AF8F61}"/>
              </a:ext>
            </a:extLst>
          </p:cNvPr>
          <p:cNvSpPr>
            <a:spLocks noChangeShapeType="1"/>
          </p:cNvSpPr>
          <p:nvPr/>
        </p:nvSpPr>
        <p:spPr bwMode="auto">
          <a:xfrm flipH="1">
            <a:off x="3962400" y="35052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9" name="Line 26">
            <a:extLst>
              <a:ext uri="{FF2B5EF4-FFF2-40B4-BE49-F238E27FC236}">
                <a16:creationId xmlns:a16="http://schemas.microsoft.com/office/drawing/2014/main" id="{87E81D9D-C9DA-4F85-A316-1EBABAF9F1D9}"/>
              </a:ext>
            </a:extLst>
          </p:cNvPr>
          <p:cNvSpPr>
            <a:spLocks noChangeShapeType="1"/>
          </p:cNvSpPr>
          <p:nvPr/>
        </p:nvSpPr>
        <p:spPr bwMode="auto">
          <a:xfrm flipH="1">
            <a:off x="4876800" y="35052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0" name="Line 27">
            <a:extLst>
              <a:ext uri="{FF2B5EF4-FFF2-40B4-BE49-F238E27FC236}">
                <a16:creationId xmlns:a16="http://schemas.microsoft.com/office/drawing/2014/main" id="{4C345B0F-00AD-4D72-ACED-5EC7CA9E66EE}"/>
              </a:ext>
            </a:extLst>
          </p:cNvPr>
          <p:cNvSpPr>
            <a:spLocks noChangeShapeType="1"/>
          </p:cNvSpPr>
          <p:nvPr/>
        </p:nvSpPr>
        <p:spPr bwMode="auto">
          <a:xfrm flipH="1">
            <a:off x="5334000" y="35052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1" name="Line 28">
            <a:extLst>
              <a:ext uri="{FF2B5EF4-FFF2-40B4-BE49-F238E27FC236}">
                <a16:creationId xmlns:a16="http://schemas.microsoft.com/office/drawing/2014/main" id="{EA51F6DC-CBDF-48F8-9CFB-8B1D845048A2}"/>
              </a:ext>
            </a:extLst>
          </p:cNvPr>
          <p:cNvSpPr>
            <a:spLocks noChangeShapeType="1"/>
          </p:cNvSpPr>
          <p:nvPr/>
        </p:nvSpPr>
        <p:spPr bwMode="auto">
          <a:xfrm flipH="1">
            <a:off x="5867400" y="35052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2" name="Line 29">
            <a:extLst>
              <a:ext uri="{FF2B5EF4-FFF2-40B4-BE49-F238E27FC236}">
                <a16:creationId xmlns:a16="http://schemas.microsoft.com/office/drawing/2014/main" id="{D340BD5A-E422-42A4-ABAD-64535B7D5E97}"/>
              </a:ext>
            </a:extLst>
          </p:cNvPr>
          <p:cNvSpPr>
            <a:spLocks noChangeShapeType="1"/>
          </p:cNvSpPr>
          <p:nvPr/>
        </p:nvSpPr>
        <p:spPr bwMode="auto">
          <a:xfrm flipH="1">
            <a:off x="3124200" y="25146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3" name="Line 30">
            <a:extLst>
              <a:ext uri="{FF2B5EF4-FFF2-40B4-BE49-F238E27FC236}">
                <a16:creationId xmlns:a16="http://schemas.microsoft.com/office/drawing/2014/main" id="{2357E733-678A-42AA-9ACF-1D6C77EB9B8D}"/>
              </a:ext>
            </a:extLst>
          </p:cNvPr>
          <p:cNvSpPr>
            <a:spLocks noChangeShapeType="1"/>
          </p:cNvSpPr>
          <p:nvPr/>
        </p:nvSpPr>
        <p:spPr bwMode="auto">
          <a:xfrm flipH="1">
            <a:off x="3657600" y="25146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4" name="Line 31">
            <a:extLst>
              <a:ext uri="{FF2B5EF4-FFF2-40B4-BE49-F238E27FC236}">
                <a16:creationId xmlns:a16="http://schemas.microsoft.com/office/drawing/2014/main" id="{0DFB8A39-9B00-4F6E-BC04-CB810CDAB46E}"/>
              </a:ext>
            </a:extLst>
          </p:cNvPr>
          <p:cNvSpPr>
            <a:spLocks noChangeShapeType="1"/>
          </p:cNvSpPr>
          <p:nvPr/>
        </p:nvSpPr>
        <p:spPr bwMode="auto">
          <a:xfrm flipH="1">
            <a:off x="4191000" y="25146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5" name="Line 32">
            <a:extLst>
              <a:ext uri="{FF2B5EF4-FFF2-40B4-BE49-F238E27FC236}">
                <a16:creationId xmlns:a16="http://schemas.microsoft.com/office/drawing/2014/main" id="{AEC9F9A1-EB6E-47A2-9739-530429E5A590}"/>
              </a:ext>
            </a:extLst>
          </p:cNvPr>
          <p:cNvSpPr>
            <a:spLocks noChangeShapeType="1"/>
          </p:cNvSpPr>
          <p:nvPr/>
        </p:nvSpPr>
        <p:spPr bwMode="auto">
          <a:xfrm flipH="1">
            <a:off x="4724400" y="25146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6" name="Line 33">
            <a:extLst>
              <a:ext uri="{FF2B5EF4-FFF2-40B4-BE49-F238E27FC236}">
                <a16:creationId xmlns:a16="http://schemas.microsoft.com/office/drawing/2014/main" id="{04C1D124-5A6D-4C4F-A1E5-8A16BBFCC794}"/>
              </a:ext>
            </a:extLst>
          </p:cNvPr>
          <p:cNvSpPr>
            <a:spLocks noChangeShapeType="1"/>
          </p:cNvSpPr>
          <p:nvPr/>
        </p:nvSpPr>
        <p:spPr bwMode="auto">
          <a:xfrm flipH="1">
            <a:off x="5181600" y="25146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7" name="Line 34">
            <a:extLst>
              <a:ext uri="{FF2B5EF4-FFF2-40B4-BE49-F238E27FC236}">
                <a16:creationId xmlns:a16="http://schemas.microsoft.com/office/drawing/2014/main" id="{0756FFAA-9E4B-46A1-89FA-1A07D2579C90}"/>
              </a:ext>
            </a:extLst>
          </p:cNvPr>
          <p:cNvSpPr>
            <a:spLocks noChangeShapeType="1"/>
          </p:cNvSpPr>
          <p:nvPr/>
        </p:nvSpPr>
        <p:spPr bwMode="auto">
          <a:xfrm flipH="1">
            <a:off x="5638800" y="25146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8" name="Line 35">
            <a:extLst>
              <a:ext uri="{FF2B5EF4-FFF2-40B4-BE49-F238E27FC236}">
                <a16:creationId xmlns:a16="http://schemas.microsoft.com/office/drawing/2014/main" id="{51C0100D-6435-4DF5-9E12-49386D5BD907}"/>
              </a:ext>
            </a:extLst>
          </p:cNvPr>
          <p:cNvSpPr>
            <a:spLocks noChangeShapeType="1"/>
          </p:cNvSpPr>
          <p:nvPr/>
        </p:nvSpPr>
        <p:spPr bwMode="auto">
          <a:xfrm flipH="1">
            <a:off x="6172200" y="25146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9" name="AutoShape 36">
            <a:extLst>
              <a:ext uri="{FF2B5EF4-FFF2-40B4-BE49-F238E27FC236}">
                <a16:creationId xmlns:a16="http://schemas.microsoft.com/office/drawing/2014/main" id="{AD95B3DF-512D-4D59-8D09-095F715007D5}"/>
              </a:ext>
            </a:extLst>
          </p:cNvPr>
          <p:cNvSpPr>
            <a:spLocks noChangeArrowheads="1"/>
          </p:cNvSpPr>
          <p:nvPr/>
        </p:nvSpPr>
        <p:spPr bwMode="auto">
          <a:xfrm>
            <a:off x="3124200" y="3048000"/>
            <a:ext cx="914400" cy="152400"/>
          </a:xfrm>
          <a:prstGeom prst="notchedRightArrow">
            <a:avLst>
              <a:gd name="adj1" fmla="val 50000"/>
              <a:gd name="adj2" fmla="val 1500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1340" name="AutoShape 37">
            <a:extLst>
              <a:ext uri="{FF2B5EF4-FFF2-40B4-BE49-F238E27FC236}">
                <a16:creationId xmlns:a16="http://schemas.microsoft.com/office/drawing/2014/main" id="{163ABD2F-4E47-4399-B6A3-2122CE867456}"/>
              </a:ext>
            </a:extLst>
          </p:cNvPr>
          <p:cNvSpPr>
            <a:spLocks noChangeArrowheads="1"/>
          </p:cNvSpPr>
          <p:nvPr/>
        </p:nvSpPr>
        <p:spPr bwMode="auto">
          <a:xfrm>
            <a:off x="5257800" y="3048000"/>
            <a:ext cx="990600" cy="152400"/>
          </a:xfrm>
          <a:prstGeom prst="notchedRightArrow">
            <a:avLst>
              <a:gd name="adj1" fmla="val 50000"/>
              <a:gd name="adj2" fmla="val 1625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489510" name="Rectangle 38">
            <a:extLst>
              <a:ext uri="{FF2B5EF4-FFF2-40B4-BE49-F238E27FC236}">
                <a16:creationId xmlns:a16="http://schemas.microsoft.com/office/drawing/2014/main" id="{22E939D6-950E-4E2C-8B3A-37B97B6FABB6}"/>
              </a:ext>
            </a:extLst>
          </p:cNvPr>
          <p:cNvSpPr>
            <a:spLocks noChangeArrowheads="1"/>
          </p:cNvSpPr>
          <p:nvPr/>
        </p:nvSpPr>
        <p:spPr bwMode="auto">
          <a:xfrm>
            <a:off x="4648200" y="4343400"/>
            <a:ext cx="12192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4000" i="1">
                <a:solidFill>
                  <a:schemeClr val="tx2"/>
                </a:solidFill>
                <a:latin typeface="Times New Roman" panose="02020603050405020304" pitchFamily="18" charset="0"/>
              </a:rPr>
              <a:t>w</a:t>
            </a:r>
            <a:r>
              <a:rPr kumimoji="0" lang="en-US" altLang="zh-CN" sz="4000" baseline="-25000">
                <a:solidFill>
                  <a:schemeClr val="tx2"/>
                </a:solidFill>
                <a:latin typeface="Times New Roman" panose="02020603050405020304" pitchFamily="18" charset="0"/>
              </a:rPr>
              <a:t>1</a:t>
            </a:r>
            <a:endParaRPr kumimoji="0" lang="en-US" altLang="zh-CN" sz="4000" b="0">
              <a:solidFill>
                <a:schemeClr val="tx2"/>
              </a:solidFill>
              <a:latin typeface="Times New Roman" panose="02020603050405020304" pitchFamily="18" charset="0"/>
            </a:endParaRPr>
          </a:p>
        </p:txBody>
      </p:sp>
      <p:sp>
        <p:nvSpPr>
          <p:cNvPr id="489511" name="Rectangle 39">
            <a:extLst>
              <a:ext uri="{FF2B5EF4-FFF2-40B4-BE49-F238E27FC236}">
                <a16:creationId xmlns:a16="http://schemas.microsoft.com/office/drawing/2014/main" id="{5D5B5405-1F0D-4488-A05D-60CA9C6A1CAF}"/>
              </a:ext>
            </a:extLst>
          </p:cNvPr>
          <p:cNvSpPr>
            <a:spLocks noChangeArrowheads="1"/>
          </p:cNvSpPr>
          <p:nvPr/>
        </p:nvSpPr>
        <p:spPr bwMode="auto">
          <a:xfrm>
            <a:off x="7391400" y="4419600"/>
            <a:ext cx="1357313"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4000" i="1">
                <a:solidFill>
                  <a:schemeClr val="tx2"/>
                </a:solidFill>
                <a:latin typeface="Times New Roman" panose="02020603050405020304" pitchFamily="18" charset="0"/>
              </a:rPr>
              <a:t>w</a:t>
            </a:r>
            <a:r>
              <a:rPr kumimoji="0" lang="en-US" altLang="zh-CN" sz="4000" baseline="-25000">
                <a:solidFill>
                  <a:schemeClr val="tx2"/>
                </a:solidFill>
                <a:latin typeface="Times New Roman" panose="02020603050405020304" pitchFamily="18" charset="0"/>
              </a:rPr>
              <a:t>2</a:t>
            </a:r>
            <a:endParaRPr kumimoji="0" lang="en-US" altLang="zh-CN" sz="4000" b="0">
              <a:solidFill>
                <a:schemeClr val="tx2"/>
              </a:solidFill>
              <a:latin typeface="Times New Roman" panose="02020603050405020304" pitchFamily="18" charset="0"/>
            </a:endParaRPr>
          </a:p>
        </p:txBody>
      </p:sp>
      <p:sp>
        <p:nvSpPr>
          <p:cNvPr id="489512" name="Rectangle 40">
            <a:extLst>
              <a:ext uri="{FF2B5EF4-FFF2-40B4-BE49-F238E27FC236}">
                <a16:creationId xmlns:a16="http://schemas.microsoft.com/office/drawing/2014/main" id="{1619DF7A-BC8F-48C7-B2CE-667C5E98D537}"/>
              </a:ext>
            </a:extLst>
          </p:cNvPr>
          <p:cNvSpPr>
            <a:spLocks noChangeArrowheads="1"/>
          </p:cNvSpPr>
          <p:nvPr/>
        </p:nvSpPr>
        <p:spPr bwMode="auto">
          <a:xfrm>
            <a:off x="762000" y="5181600"/>
            <a:ext cx="20812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4000" i="1">
                <a:solidFill>
                  <a:schemeClr val="tx2"/>
                </a:solidFill>
                <a:latin typeface="Times New Roman" panose="02020603050405020304" pitchFamily="18" charset="0"/>
              </a:rPr>
              <a:t>w</a:t>
            </a:r>
            <a:r>
              <a:rPr kumimoji="0" lang="en-US" altLang="zh-CN" sz="4000" baseline="-25000">
                <a:solidFill>
                  <a:schemeClr val="tx2"/>
                </a:solidFill>
                <a:latin typeface="Times New Roman" panose="02020603050405020304" pitchFamily="18" charset="0"/>
              </a:rPr>
              <a:t>1</a:t>
            </a:r>
            <a:r>
              <a:rPr kumimoji="0" lang="en-US" altLang="zh-CN" sz="4000" baseline="-25000">
                <a:solidFill>
                  <a:srgbClr val="FFFF00"/>
                </a:solidFill>
                <a:latin typeface="Times New Roman" panose="02020603050405020304" pitchFamily="18" charset="0"/>
              </a:rPr>
              <a:t> </a:t>
            </a:r>
            <a:r>
              <a:rPr kumimoji="0" lang="en-US" altLang="zh-CN" sz="4000" i="1">
                <a:solidFill>
                  <a:srgbClr val="FFFF00"/>
                </a:solidFill>
                <a:latin typeface="Times New Roman" panose="02020603050405020304" pitchFamily="18" charset="0"/>
              </a:rPr>
              <a:t>&gt; </a:t>
            </a:r>
            <a:r>
              <a:rPr kumimoji="0" lang="en-US" altLang="zh-CN" sz="4000" i="1">
                <a:solidFill>
                  <a:schemeClr val="tx2"/>
                </a:solidFill>
                <a:latin typeface="Times New Roman" panose="02020603050405020304" pitchFamily="18" charset="0"/>
              </a:rPr>
              <a:t>w</a:t>
            </a:r>
            <a:r>
              <a:rPr kumimoji="0" lang="en-US" altLang="zh-CN" sz="4000" baseline="-25000">
                <a:solidFill>
                  <a:schemeClr val="tx2"/>
                </a:solidFill>
                <a:latin typeface="Times New Roman" panose="02020603050405020304" pitchFamily="18"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9477"/>
                                        </p:tgtEl>
                                        <p:attrNameLst>
                                          <p:attrName>style.visibility</p:attrName>
                                        </p:attrNameLst>
                                      </p:cBhvr>
                                      <p:to>
                                        <p:strVal val="visible"/>
                                      </p:to>
                                    </p:set>
                                    <p:anim calcmode="lin" valueType="num">
                                      <p:cBhvr additive="base">
                                        <p:cTn id="7" dur="500" fill="hold"/>
                                        <p:tgtEl>
                                          <p:spTgt spid="489477"/>
                                        </p:tgtEl>
                                        <p:attrNameLst>
                                          <p:attrName>ppt_x</p:attrName>
                                        </p:attrNameLst>
                                      </p:cBhvr>
                                      <p:tavLst>
                                        <p:tav tm="0">
                                          <p:val>
                                            <p:strVal val="0-#ppt_w/2"/>
                                          </p:val>
                                        </p:tav>
                                        <p:tav tm="100000">
                                          <p:val>
                                            <p:strVal val="#ppt_x"/>
                                          </p:val>
                                        </p:tav>
                                      </p:tavLst>
                                    </p:anim>
                                    <p:anim calcmode="lin" valueType="num">
                                      <p:cBhvr additive="base">
                                        <p:cTn id="8" dur="500" fill="hold"/>
                                        <p:tgtEl>
                                          <p:spTgt spid="4894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95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951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89512"/>
                                        </p:tgtEl>
                                        <p:attrNameLst>
                                          <p:attrName>style.visibility</p:attrName>
                                        </p:attrNameLst>
                                      </p:cBhvr>
                                      <p:to>
                                        <p:strVal val="visible"/>
                                      </p:to>
                                    </p:set>
                                    <p:anim calcmode="lin" valueType="num">
                                      <p:cBhvr additive="base">
                                        <p:cTn id="33" dur="500" fill="hold"/>
                                        <p:tgtEl>
                                          <p:spTgt spid="489512"/>
                                        </p:tgtEl>
                                        <p:attrNameLst>
                                          <p:attrName>ppt_x</p:attrName>
                                        </p:attrNameLst>
                                      </p:cBhvr>
                                      <p:tavLst>
                                        <p:tav tm="0">
                                          <p:val>
                                            <p:strVal val="0-#ppt_w/2"/>
                                          </p:val>
                                        </p:tav>
                                        <p:tav tm="100000">
                                          <p:val>
                                            <p:strVal val="#ppt_x"/>
                                          </p:val>
                                        </p:tav>
                                      </p:tavLst>
                                    </p:anim>
                                    <p:anim calcmode="lin" valueType="num">
                                      <p:cBhvr additive="base">
                                        <p:cTn id="34" dur="500" fill="hold"/>
                                        <p:tgtEl>
                                          <p:spTgt spid="4895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7" grpId="0" autoUpdateAnimBg="0"/>
      <p:bldP spid="489510" grpId="0" autoUpdateAnimBg="0"/>
      <p:bldP spid="489511" grpId="0" autoUpdateAnimBg="0"/>
      <p:bldP spid="489512"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3074">
            <a:extLst>
              <a:ext uri="{FF2B5EF4-FFF2-40B4-BE49-F238E27FC236}">
                <a16:creationId xmlns:a16="http://schemas.microsoft.com/office/drawing/2014/main" id="{F3080D7E-1BDD-4A5B-B8B7-2C8831467A27}"/>
              </a:ext>
            </a:extLst>
          </p:cNvPr>
          <p:cNvSpPr>
            <a:spLocks noGrp="1" noChangeArrowheads="1"/>
          </p:cNvSpPr>
          <p:nvPr>
            <p:ph type="title"/>
          </p:nvPr>
        </p:nvSpPr>
        <p:spPr>
          <a:xfrm>
            <a:off x="533400" y="274638"/>
            <a:ext cx="8001000" cy="762000"/>
          </a:xfrm>
        </p:spPr>
        <p:txBody>
          <a:bodyPr/>
          <a:lstStyle/>
          <a:p>
            <a:r>
              <a:rPr lang="en-US" altLang="zh-CN" b="1">
                <a:latin typeface="楷体_GB2312" pitchFamily="49" charset="-122"/>
                <a:ea typeface="楷体_GB2312" pitchFamily="49" charset="-122"/>
              </a:rPr>
              <a:t>§5-1  </a:t>
            </a:r>
            <a:r>
              <a:rPr lang="zh-CN" altLang="en-US" b="1">
                <a:latin typeface="楷体_GB2312" pitchFamily="49" charset="-122"/>
                <a:ea typeface="楷体_GB2312" pitchFamily="49" charset="-122"/>
              </a:rPr>
              <a:t>活塞式内燃机动力循环</a:t>
            </a:r>
          </a:p>
        </p:txBody>
      </p:sp>
      <p:sp>
        <p:nvSpPr>
          <p:cNvPr id="343071" name="Rectangle 3103">
            <a:extLst>
              <a:ext uri="{FF2B5EF4-FFF2-40B4-BE49-F238E27FC236}">
                <a16:creationId xmlns:a16="http://schemas.microsoft.com/office/drawing/2014/main" id="{2B21C5F3-502A-412D-95AF-BECC43D65861}"/>
              </a:ext>
            </a:extLst>
          </p:cNvPr>
          <p:cNvSpPr>
            <a:spLocks noChangeArrowheads="1"/>
          </p:cNvSpPr>
          <p:nvPr/>
        </p:nvSpPr>
        <p:spPr bwMode="auto">
          <a:xfrm>
            <a:off x="771525" y="1143000"/>
            <a:ext cx="7527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ea typeface="宋体" panose="02010600030101010101" pitchFamily="2" charset="-122"/>
              </a:rPr>
              <a:t>一、四冲程高速柴油机</a:t>
            </a:r>
            <a:r>
              <a:rPr lang="zh-CN" altLang="en-US">
                <a:solidFill>
                  <a:srgbClr val="66FF66"/>
                </a:solidFill>
                <a:ea typeface="宋体" panose="02010600030101010101" pitchFamily="2" charset="-122"/>
              </a:rPr>
              <a:t>（混合加热循环）</a:t>
            </a:r>
          </a:p>
        </p:txBody>
      </p:sp>
      <p:sp>
        <p:nvSpPr>
          <p:cNvPr id="343073" name="Rectangle 3105">
            <a:extLst>
              <a:ext uri="{FF2B5EF4-FFF2-40B4-BE49-F238E27FC236}">
                <a16:creationId xmlns:a16="http://schemas.microsoft.com/office/drawing/2014/main" id="{C7989041-D7E0-461D-BE9A-72218AD9D90F}"/>
              </a:ext>
            </a:extLst>
          </p:cNvPr>
          <p:cNvSpPr>
            <a:spLocks noChangeArrowheads="1"/>
          </p:cNvSpPr>
          <p:nvPr/>
        </p:nvSpPr>
        <p:spPr bwMode="auto">
          <a:xfrm>
            <a:off x="1600200" y="1524000"/>
            <a:ext cx="51831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4000">
                <a:solidFill>
                  <a:srgbClr val="FFFF66"/>
                </a:solidFill>
                <a:ea typeface="楷体_GB2312" pitchFamily="49" charset="-122"/>
              </a:rPr>
              <a:t>high-speed diesel engin</a:t>
            </a:r>
            <a:endParaRPr lang="en-US" altLang="zh-CN" sz="4000">
              <a:solidFill>
                <a:srgbClr val="FFFF66"/>
              </a:solidFill>
              <a:ea typeface="楷体_GB2312" pitchFamily="49" charset="-122"/>
            </a:endParaRPr>
          </a:p>
        </p:txBody>
      </p:sp>
      <p:pic>
        <p:nvPicPr>
          <p:cNvPr id="566274" name="Picture 2" descr="18个经典汽车发动机动图欣赏，从单缸到16缸全都有！-有驾">
            <a:extLst>
              <a:ext uri="{FF2B5EF4-FFF2-40B4-BE49-F238E27FC236}">
                <a16:creationId xmlns:a16="http://schemas.microsoft.com/office/drawing/2014/main" id="{27406575-667E-46A2-94F8-B662AE7FDC8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13930" y="3250826"/>
            <a:ext cx="4752528" cy="2075047"/>
          </a:xfrm>
          <a:prstGeom prst="rect">
            <a:avLst/>
          </a:prstGeom>
          <a:noFill/>
          <a:extLst>
            <a:ext uri="{909E8E84-426E-40DD-AFC4-6F175D3DCCD1}">
              <a14:hiddenFill xmlns:a14="http://schemas.microsoft.com/office/drawing/2010/main">
                <a:solidFill>
                  <a:srgbClr val="FFFFFF"/>
                </a:solidFill>
              </a14:hiddenFill>
            </a:ext>
          </a:extLst>
        </p:spPr>
      </p:pic>
      <p:pic>
        <p:nvPicPr>
          <p:cNvPr id="566276" name="Picture 4" descr="18个经典汽车发动机动图欣赏，从单缸到16缸全都有！-有驾">
            <a:extLst>
              <a:ext uri="{FF2B5EF4-FFF2-40B4-BE49-F238E27FC236}">
                <a16:creationId xmlns:a16="http://schemas.microsoft.com/office/drawing/2014/main" id="{3BF2084D-36A9-42B4-9844-83A86026D08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688091"/>
            <a:ext cx="3828657" cy="3200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1026">
            <a:extLst>
              <a:ext uri="{FF2B5EF4-FFF2-40B4-BE49-F238E27FC236}">
                <a16:creationId xmlns:a16="http://schemas.microsoft.com/office/drawing/2014/main" id="{BC0186D9-C192-4168-969D-6FEB29FC40E5}"/>
              </a:ext>
            </a:extLst>
          </p:cNvPr>
          <p:cNvSpPr>
            <a:spLocks noGrp="1" noChangeArrowheads="1"/>
          </p:cNvSpPr>
          <p:nvPr>
            <p:ph type="title"/>
          </p:nvPr>
        </p:nvSpPr>
        <p:spPr>
          <a:xfrm>
            <a:off x="685800" y="188913"/>
            <a:ext cx="7772400" cy="823912"/>
          </a:xfrm>
        </p:spPr>
        <p:txBody>
          <a:bodyPr/>
          <a:lstStyle/>
          <a:p>
            <a:r>
              <a:rPr lang="zh-CN" altLang="en-US" sz="4800" b="1">
                <a:latin typeface="楷体_GB2312" pitchFamily="49" charset="-122"/>
                <a:ea typeface="楷体_GB2312" pitchFamily="49" charset="-122"/>
                <a:sym typeface="Symbol" panose="05050102010706020507" pitchFamily="18" charset="2"/>
              </a:rPr>
              <a:t>四冲程柴油机工作原理</a:t>
            </a:r>
            <a:endParaRPr lang="zh-CN" altLang="en-US" sz="7200" b="1" i="1"/>
          </a:p>
        </p:txBody>
      </p:sp>
      <p:grpSp>
        <p:nvGrpSpPr>
          <p:cNvPr id="508931" name="Group 1027">
            <a:extLst>
              <a:ext uri="{FF2B5EF4-FFF2-40B4-BE49-F238E27FC236}">
                <a16:creationId xmlns:a16="http://schemas.microsoft.com/office/drawing/2014/main" id="{375BE4E6-4088-483F-B456-F024EFA89E96}"/>
              </a:ext>
            </a:extLst>
          </p:cNvPr>
          <p:cNvGrpSpPr>
            <a:grpSpLocks/>
          </p:cNvGrpSpPr>
          <p:nvPr/>
        </p:nvGrpSpPr>
        <p:grpSpPr bwMode="auto">
          <a:xfrm>
            <a:off x="1219200" y="2286000"/>
            <a:ext cx="1143000" cy="2930525"/>
            <a:chOff x="768" y="1440"/>
            <a:chExt cx="720" cy="1846"/>
          </a:xfrm>
        </p:grpSpPr>
        <p:sp>
          <p:nvSpPr>
            <p:cNvPr id="508932" name="Line 1028">
              <a:extLst>
                <a:ext uri="{FF2B5EF4-FFF2-40B4-BE49-F238E27FC236}">
                  <a16:creationId xmlns:a16="http://schemas.microsoft.com/office/drawing/2014/main" id="{50427EC2-CFBD-4E76-A3DA-905F5F8621A4}"/>
                </a:ext>
              </a:extLst>
            </p:cNvPr>
            <p:cNvSpPr>
              <a:spLocks noChangeShapeType="1"/>
            </p:cNvSpPr>
            <p:nvPr/>
          </p:nvSpPr>
          <p:spPr bwMode="auto">
            <a:xfrm>
              <a:off x="768" y="1586"/>
              <a:ext cx="0" cy="17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33" name="Line 1029">
              <a:extLst>
                <a:ext uri="{FF2B5EF4-FFF2-40B4-BE49-F238E27FC236}">
                  <a16:creationId xmlns:a16="http://schemas.microsoft.com/office/drawing/2014/main" id="{986BB204-7E75-47B0-86A5-5CC02C846264}"/>
                </a:ext>
              </a:extLst>
            </p:cNvPr>
            <p:cNvSpPr>
              <a:spLocks noChangeShapeType="1"/>
            </p:cNvSpPr>
            <p:nvPr/>
          </p:nvSpPr>
          <p:spPr bwMode="auto">
            <a:xfrm>
              <a:off x="1488" y="1586"/>
              <a:ext cx="0" cy="17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08934" name="AutoShape 1030">
              <a:extLst>
                <a:ext uri="{FF2B5EF4-FFF2-40B4-BE49-F238E27FC236}">
                  <a16:creationId xmlns:a16="http://schemas.microsoft.com/office/drawing/2014/main" id="{75D9738E-EE27-4CBA-B3F8-368E05759331}"/>
                </a:ext>
              </a:extLst>
            </p:cNvPr>
            <p:cNvCxnSpPr>
              <a:cxnSpLocks noChangeShapeType="1"/>
              <a:stCxn id="508932" idx="0"/>
              <a:endCxn id="508933" idx="0"/>
            </p:cNvCxnSpPr>
            <p:nvPr/>
          </p:nvCxnSpPr>
          <p:spPr bwMode="auto">
            <a:xfrm>
              <a:off x="768" y="1578"/>
              <a:ext cx="720"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935" name="Line 1031">
              <a:extLst>
                <a:ext uri="{FF2B5EF4-FFF2-40B4-BE49-F238E27FC236}">
                  <a16:creationId xmlns:a16="http://schemas.microsoft.com/office/drawing/2014/main" id="{76FDBB89-221A-4DD8-8641-F93E9E3BF844}"/>
                </a:ext>
              </a:extLst>
            </p:cNvPr>
            <p:cNvSpPr>
              <a:spLocks noChangeShapeType="1"/>
            </p:cNvSpPr>
            <p:nvPr/>
          </p:nvSpPr>
          <p:spPr bwMode="auto">
            <a:xfrm>
              <a:off x="960" y="144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36" name="Line 1032">
              <a:extLst>
                <a:ext uri="{FF2B5EF4-FFF2-40B4-BE49-F238E27FC236}">
                  <a16:creationId xmlns:a16="http://schemas.microsoft.com/office/drawing/2014/main" id="{A3BF7E26-FBAA-4620-8332-3F9DFCD512E8}"/>
                </a:ext>
              </a:extLst>
            </p:cNvPr>
            <p:cNvSpPr>
              <a:spLocks noChangeShapeType="1"/>
            </p:cNvSpPr>
            <p:nvPr/>
          </p:nvSpPr>
          <p:spPr bwMode="auto">
            <a:xfrm>
              <a:off x="1296" y="144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37" name="Line 1033">
              <a:extLst>
                <a:ext uri="{FF2B5EF4-FFF2-40B4-BE49-F238E27FC236}">
                  <a16:creationId xmlns:a16="http://schemas.microsoft.com/office/drawing/2014/main" id="{10B9A1D1-E7E5-4FF7-A00B-32CF0250AD7E}"/>
                </a:ext>
              </a:extLst>
            </p:cNvPr>
            <p:cNvSpPr>
              <a:spLocks noChangeShapeType="1"/>
            </p:cNvSpPr>
            <p:nvPr/>
          </p:nvSpPr>
          <p:spPr bwMode="auto">
            <a:xfrm>
              <a:off x="888" y="1728"/>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38" name="Line 1034">
              <a:extLst>
                <a:ext uri="{FF2B5EF4-FFF2-40B4-BE49-F238E27FC236}">
                  <a16:creationId xmlns:a16="http://schemas.microsoft.com/office/drawing/2014/main" id="{23CB21AE-7AED-4118-97E4-9194E45620AA}"/>
                </a:ext>
              </a:extLst>
            </p:cNvPr>
            <p:cNvSpPr>
              <a:spLocks noChangeShapeType="1"/>
            </p:cNvSpPr>
            <p:nvPr/>
          </p:nvSpPr>
          <p:spPr bwMode="auto">
            <a:xfrm>
              <a:off x="1224" y="1440"/>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39" name="Rectangle 1035">
              <a:extLst>
                <a:ext uri="{FF2B5EF4-FFF2-40B4-BE49-F238E27FC236}">
                  <a16:creationId xmlns:a16="http://schemas.microsoft.com/office/drawing/2014/main" id="{2CDF5B04-80B6-44AF-AC9C-EB15619954E1}"/>
                </a:ext>
              </a:extLst>
            </p:cNvPr>
            <p:cNvSpPr>
              <a:spLocks noChangeArrowheads="1"/>
            </p:cNvSpPr>
            <p:nvPr/>
          </p:nvSpPr>
          <p:spPr bwMode="auto">
            <a:xfrm>
              <a:off x="768" y="2064"/>
              <a:ext cx="720"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40" name="Rectangle 1036">
              <a:extLst>
                <a:ext uri="{FF2B5EF4-FFF2-40B4-BE49-F238E27FC236}">
                  <a16:creationId xmlns:a16="http://schemas.microsoft.com/office/drawing/2014/main" id="{445AFD73-CCC6-4FFE-B6F4-5B25D650EB03}"/>
                </a:ext>
              </a:extLst>
            </p:cNvPr>
            <p:cNvSpPr>
              <a:spLocks noChangeArrowheads="1"/>
            </p:cNvSpPr>
            <p:nvPr/>
          </p:nvSpPr>
          <p:spPr bwMode="auto">
            <a:xfrm>
              <a:off x="1056" y="2352"/>
              <a:ext cx="96" cy="6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08941" name="Group 1037">
            <a:extLst>
              <a:ext uri="{FF2B5EF4-FFF2-40B4-BE49-F238E27FC236}">
                <a16:creationId xmlns:a16="http://schemas.microsoft.com/office/drawing/2014/main" id="{248A9637-28E7-4DE9-A1AF-667370B8AAF2}"/>
              </a:ext>
            </a:extLst>
          </p:cNvPr>
          <p:cNvGrpSpPr>
            <a:grpSpLocks/>
          </p:cNvGrpSpPr>
          <p:nvPr/>
        </p:nvGrpSpPr>
        <p:grpSpPr bwMode="auto">
          <a:xfrm>
            <a:off x="7010400" y="2286000"/>
            <a:ext cx="1143000" cy="2930525"/>
            <a:chOff x="4416" y="1440"/>
            <a:chExt cx="720" cy="1846"/>
          </a:xfrm>
        </p:grpSpPr>
        <p:sp>
          <p:nvSpPr>
            <p:cNvPr id="508942" name="Line 1038">
              <a:extLst>
                <a:ext uri="{FF2B5EF4-FFF2-40B4-BE49-F238E27FC236}">
                  <a16:creationId xmlns:a16="http://schemas.microsoft.com/office/drawing/2014/main" id="{BAC8555D-A71D-45B7-B697-37DAD1F2E7DF}"/>
                </a:ext>
              </a:extLst>
            </p:cNvPr>
            <p:cNvSpPr>
              <a:spLocks noChangeShapeType="1"/>
            </p:cNvSpPr>
            <p:nvPr/>
          </p:nvSpPr>
          <p:spPr bwMode="auto">
            <a:xfrm>
              <a:off x="4416" y="1586"/>
              <a:ext cx="0" cy="17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43" name="Line 1039">
              <a:extLst>
                <a:ext uri="{FF2B5EF4-FFF2-40B4-BE49-F238E27FC236}">
                  <a16:creationId xmlns:a16="http://schemas.microsoft.com/office/drawing/2014/main" id="{EF05BCAF-3E4C-4CEB-B665-F999053335EA}"/>
                </a:ext>
              </a:extLst>
            </p:cNvPr>
            <p:cNvSpPr>
              <a:spLocks noChangeShapeType="1"/>
            </p:cNvSpPr>
            <p:nvPr/>
          </p:nvSpPr>
          <p:spPr bwMode="auto">
            <a:xfrm>
              <a:off x="5136" y="1586"/>
              <a:ext cx="0" cy="17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08944" name="AutoShape 1040">
              <a:extLst>
                <a:ext uri="{FF2B5EF4-FFF2-40B4-BE49-F238E27FC236}">
                  <a16:creationId xmlns:a16="http://schemas.microsoft.com/office/drawing/2014/main" id="{02A8ED7D-7ECD-4C1D-B5AE-FC445C7B598F}"/>
                </a:ext>
              </a:extLst>
            </p:cNvPr>
            <p:cNvCxnSpPr>
              <a:cxnSpLocks noChangeShapeType="1"/>
              <a:stCxn id="508942" idx="0"/>
              <a:endCxn id="508943" idx="0"/>
            </p:cNvCxnSpPr>
            <p:nvPr/>
          </p:nvCxnSpPr>
          <p:spPr bwMode="auto">
            <a:xfrm>
              <a:off x="4416" y="1578"/>
              <a:ext cx="720"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945" name="Line 1041">
              <a:extLst>
                <a:ext uri="{FF2B5EF4-FFF2-40B4-BE49-F238E27FC236}">
                  <a16:creationId xmlns:a16="http://schemas.microsoft.com/office/drawing/2014/main" id="{5A32F97F-E80A-4A59-9038-938D5CD88ACF}"/>
                </a:ext>
              </a:extLst>
            </p:cNvPr>
            <p:cNvSpPr>
              <a:spLocks noChangeShapeType="1"/>
            </p:cNvSpPr>
            <p:nvPr/>
          </p:nvSpPr>
          <p:spPr bwMode="auto">
            <a:xfrm>
              <a:off x="4608" y="144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46" name="Line 1042">
              <a:extLst>
                <a:ext uri="{FF2B5EF4-FFF2-40B4-BE49-F238E27FC236}">
                  <a16:creationId xmlns:a16="http://schemas.microsoft.com/office/drawing/2014/main" id="{9928C3A1-B049-4813-818F-903FE624A1B1}"/>
                </a:ext>
              </a:extLst>
            </p:cNvPr>
            <p:cNvSpPr>
              <a:spLocks noChangeShapeType="1"/>
            </p:cNvSpPr>
            <p:nvPr/>
          </p:nvSpPr>
          <p:spPr bwMode="auto">
            <a:xfrm>
              <a:off x="4944" y="144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47" name="Line 1043">
              <a:extLst>
                <a:ext uri="{FF2B5EF4-FFF2-40B4-BE49-F238E27FC236}">
                  <a16:creationId xmlns:a16="http://schemas.microsoft.com/office/drawing/2014/main" id="{278E86D6-3295-4394-A388-A03B99B663F7}"/>
                </a:ext>
              </a:extLst>
            </p:cNvPr>
            <p:cNvSpPr>
              <a:spLocks noChangeShapeType="1"/>
            </p:cNvSpPr>
            <p:nvPr/>
          </p:nvSpPr>
          <p:spPr bwMode="auto">
            <a:xfrm>
              <a:off x="4536" y="1728"/>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48" name="Line 1044">
              <a:extLst>
                <a:ext uri="{FF2B5EF4-FFF2-40B4-BE49-F238E27FC236}">
                  <a16:creationId xmlns:a16="http://schemas.microsoft.com/office/drawing/2014/main" id="{536512D1-57CB-4921-A505-1EBEB7DB2D6F}"/>
                </a:ext>
              </a:extLst>
            </p:cNvPr>
            <p:cNvSpPr>
              <a:spLocks noChangeShapeType="1"/>
            </p:cNvSpPr>
            <p:nvPr/>
          </p:nvSpPr>
          <p:spPr bwMode="auto">
            <a:xfrm>
              <a:off x="4872" y="1440"/>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49" name="Rectangle 1045">
              <a:extLst>
                <a:ext uri="{FF2B5EF4-FFF2-40B4-BE49-F238E27FC236}">
                  <a16:creationId xmlns:a16="http://schemas.microsoft.com/office/drawing/2014/main" id="{4561F62B-D5C2-4CF0-8409-DF00F9F767DF}"/>
                </a:ext>
              </a:extLst>
            </p:cNvPr>
            <p:cNvSpPr>
              <a:spLocks noChangeArrowheads="1"/>
            </p:cNvSpPr>
            <p:nvPr/>
          </p:nvSpPr>
          <p:spPr bwMode="auto">
            <a:xfrm>
              <a:off x="4416" y="1824"/>
              <a:ext cx="720"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50" name="Rectangle 1046">
              <a:extLst>
                <a:ext uri="{FF2B5EF4-FFF2-40B4-BE49-F238E27FC236}">
                  <a16:creationId xmlns:a16="http://schemas.microsoft.com/office/drawing/2014/main" id="{789EFC2D-7867-49C2-B1EA-B8A666FC736D}"/>
                </a:ext>
              </a:extLst>
            </p:cNvPr>
            <p:cNvSpPr>
              <a:spLocks noChangeArrowheads="1"/>
            </p:cNvSpPr>
            <p:nvPr/>
          </p:nvSpPr>
          <p:spPr bwMode="auto">
            <a:xfrm>
              <a:off x="4728" y="2112"/>
              <a:ext cx="96" cy="6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08951" name="Group 1047">
            <a:extLst>
              <a:ext uri="{FF2B5EF4-FFF2-40B4-BE49-F238E27FC236}">
                <a16:creationId xmlns:a16="http://schemas.microsoft.com/office/drawing/2014/main" id="{5F3BBEB7-DA2B-4D67-96EF-8F94DF65D4C4}"/>
              </a:ext>
            </a:extLst>
          </p:cNvPr>
          <p:cNvGrpSpPr>
            <a:grpSpLocks/>
          </p:cNvGrpSpPr>
          <p:nvPr/>
        </p:nvGrpSpPr>
        <p:grpSpPr bwMode="auto">
          <a:xfrm>
            <a:off x="5080000" y="2286000"/>
            <a:ext cx="1149350" cy="3352800"/>
            <a:chOff x="3200" y="1440"/>
            <a:chExt cx="724" cy="2112"/>
          </a:xfrm>
        </p:grpSpPr>
        <p:sp>
          <p:nvSpPr>
            <p:cNvPr id="508952" name="Line 1048">
              <a:extLst>
                <a:ext uri="{FF2B5EF4-FFF2-40B4-BE49-F238E27FC236}">
                  <a16:creationId xmlns:a16="http://schemas.microsoft.com/office/drawing/2014/main" id="{7DF01DAE-07E3-440B-BC68-DFE04D280EDA}"/>
                </a:ext>
              </a:extLst>
            </p:cNvPr>
            <p:cNvSpPr>
              <a:spLocks noChangeShapeType="1"/>
            </p:cNvSpPr>
            <p:nvPr/>
          </p:nvSpPr>
          <p:spPr bwMode="auto">
            <a:xfrm>
              <a:off x="3200" y="1586"/>
              <a:ext cx="0" cy="17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53" name="Line 1049">
              <a:extLst>
                <a:ext uri="{FF2B5EF4-FFF2-40B4-BE49-F238E27FC236}">
                  <a16:creationId xmlns:a16="http://schemas.microsoft.com/office/drawing/2014/main" id="{71DD35F3-2C38-4994-8BCB-9EE6E0B11B36}"/>
                </a:ext>
              </a:extLst>
            </p:cNvPr>
            <p:cNvSpPr>
              <a:spLocks noChangeShapeType="1"/>
            </p:cNvSpPr>
            <p:nvPr/>
          </p:nvSpPr>
          <p:spPr bwMode="auto">
            <a:xfrm>
              <a:off x="3920" y="1586"/>
              <a:ext cx="0" cy="17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08954" name="AutoShape 1050">
              <a:extLst>
                <a:ext uri="{FF2B5EF4-FFF2-40B4-BE49-F238E27FC236}">
                  <a16:creationId xmlns:a16="http://schemas.microsoft.com/office/drawing/2014/main" id="{9EB96AF4-4131-44A2-A553-CAC75755CDFA}"/>
                </a:ext>
              </a:extLst>
            </p:cNvPr>
            <p:cNvCxnSpPr>
              <a:cxnSpLocks noChangeShapeType="1"/>
              <a:stCxn id="508952" idx="0"/>
              <a:endCxn id="508953" idx="0"/>
            </p:cNvCxnSpPr>
            <p:nvPr/>
          </p:nvCxnSpPr>
          <p:spPr bwMode="auto">
            <a:xfrm>
              <a:off x="3200" y="1578"/>
              <a:ext cx="720"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955" name="Line 1051">
              <a:extLst>
                <a:ext uri="{FF2B5EF4-FFF2-40B4-BE49-F238E27FC236}">
                  <a16:creationId xmlns:a16="http://schemas.microsoft.com/office/drawing/2014/main" id="{0230440D-7F22-4F56-B28C-A62ECAFF9F10}"/>
                </a:ext>
              </a:extLst>
            </p:cNvPr>
            <p:cNvSpPr>
              <a:spLocks noChangeShapeType="1"/>
            </p:cNvSpPr>
            <p:nvPr/>
          </p:nvSpPr>
          <p:spPr bwMode="auto">
            <a:xfrm>
              <a:off x="3392" y="144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56" name="Line 1052">
              <a:extLst>
                <a:ext uri="{FF2B5EF4-FFF2-40B4-BE49-F238E27FC236}">
                  <a16:creationId xmlns:a16="http://schemas.microsoft.com/office/drawing/2014/main" id="{4A7C0DF3-BFB5-4D4C-864A-C9A06E0E6151}"/>
                </a:ext>
              </a:extLst>
            </p:cNvPr>
            <p:cNvSpPr>
              <a:spLocks noChangeShapeType="1"/>
            </p:cNvSpPr>
            <p:nvPr/>
          </p:nvSpPr>
          <p:spPr bwMode="auto">
            <a:xfrm>
              <a:off x="3728" y="144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57" name="Line 1053">
              <a:extLst>
                <a:ext uri="{FF2B5EF4-FFF2-40B4-BE49-F238E27FC236}">
                  <a16:creationId xmlns:a16="http://schemas.microsoft.com/office/drawing/2014/main" id="{26BBA0B6-7545-4E60-8836-307BA7083929}"/>
                </a:ext>
              </a:extLst>
            </p:cNvPr>
            <p:cNvSpPr>
              <a:spLocks noChangeShapeType="1"/>
            </p:cNvSpPr>
            <p:nvPr/>
          </p:nvSpPr>
          <p:spPr bwMode="auto">
            <a:xfrm>
              <a:off x="3320" y="1728"/>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58" name="Line 1054">
              <a:extLst>
                <a:ext uri="{FF2B5EF4-FFF2-40B4-BE49-F238E27FC236}">
                  <a16:creationId xmlns:a16="http://schemas.microsoft.com/office/drawing/2014/main" id="{A0F2645C-E97C-47AF-A6D5-E44A8D18B595}"/>
                </a:ext>
              </a:extLst>
            </p:cNvPr>
            <p:cNvSpPr>
              <a:spLocks noChangeShapeType="1"/>
            </p:cNvSpPr>
            <p:nvPr/>
          </p:nvSpPr>
          <p:spPr bwMode="auto">
            <a:xfrm>
              <a:off x="3656" y="1440"/>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59" name="Rectangle 1055">
              <a:extLst>
                <a:ext uri="{FF2B5EF4-FFF2-40B4-BE49-F238E27FC236}">
                  <a16:creationId xmlns:a16="http://schemas.microsoft.com/office/drawing/2014/main" id="{2AAF5AE2-85F1-4EBE-BB6A-C39790A7365B}"/>
                </a:ext>
              </a:extLst>
            </p:cNvPr>
            <p:cNvSpPr>
              <a:spLocks noChangeArrowheads="1"/>
            </p:cNvSpPr>
            <p:nvPr/>
          </p:nvSpPr>
          <p:spPr bwMode="auto">
            <a:xfrm>
              <a:off x="3204" y="2592"/>
              <a:ext cx="720"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60" name="Rectangle 1056">
              <a:extLst>
                <a:ext uri="{FF2B5EF4-FFF2-40B4-BE49-F238E27FC236}">
                  <a16:creationId xmlns:a16="http://schemas.microsoft.com/office/drawing/2014/main" id="{FAF3C759-BDC1-45F2-B1DD-21053C1E3670}"/>
                </a:ext>
              </a:extLst>
            </p:cNvPr>
            <p:cNvSpPr>
              <a:spLocks noChangeArrowheads="1"/>
            </p:cNvSpPr>
            <p:nvPr/>
          </p:nvSpPr>
          <p:spPr bwMode="auto">
            <a:xfrm>
              <a:off x="3504" y="2880"/>
              <a:ext cx="96" cy="6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08961" name="Group 1057">
            <a:extLst>
              <a:ext uri="{FF2B5EF4-FFF2-40B4-BE49-F238E27FC236}">
                <a16:creationId xmlns:a16="http://schemas.microsoft.com/office/drawing/2014/main" id="{00CAB4DC-3D3A-438C-82DD-2B73E05DCE97}"/>
              </a:ext>
            </a:extLst>
          </p:cNvPr>
          <p:cNvGrpSpPr>
            <a:grpSpLocks/>
          </p:cNvGrpSpPr>
          <p:nvPr/>
        </p:nvGrpSpPr>
        <p:grpSpPr bwMode="auto">
          <a:xfrm>
            <a:off x="3143250" y="2286000"/>
            <a:ext cx="1149350" cy="2930525"/>
            <a:chOff x="1980" y="1440"/>
            <a:chExt cx="724" cy="1846"/>
          </a:xfrm>
        </p:grpSpPr>
        <p:sp>
          <p:nvSpPr>
            <p:cNvPr id="508962" name="Line 1058">
              <a:extLst>
                <a:ext uri="{FF2B5EF4-FFF2-40B4-BE49-F238E27FC236}">
                  <a16:creationId xmlns:a16="http://schemas.microsoft.com/office/drawing/2014/main" id="{EE681B87-FAD1-48CC-9641-6848F651B72A}"/>
                </a:ext>
              </a:extLst>
            </p:cNvPr>
            <p:cNvSpPr>
              <a:spLocks noChangeShapeType="1"/>
            </p:cNvSpPr>
            <p:nvPr/>
          </p:nvSpPr>
          <p:spPr bwMode="auto">
            <a:xfrm>
              <a:off x="1984" y="1586"/>
              <a:ext cx="0" cy="17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63" name="Line 1059">
              <a:extLst>
                <a:ext uri="{FF2B5EF4-FFF2-40B4-BE49-F238E27FC236}">
                  <a16:creationId xmlns:a16="http://schemas.microsoft.com/office/drawing/2014/main" id="{20D22AB8-EBF8-4274-B378-C3BAB1ED53AE}"/>
                </a:ext>
              </a:extLst>
            </p:cNvPr>
            <p:cNvSpPr>
              <a:spLocks noChangeShapeType="1"/>
            </p:cNvSpPr>
            <p:nvPr/>
          </p:nvSpPr>
          <p:spPr bwMode="auto">
            <a:xfrm>
              <a:off x="2704" y="1586"/>
              <a:ext cx="0" cy="17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08964" name="AutoShape 1060">
              <a:extLst>
                <a:ext uri="{FF2B5EF4-FFF2-40B4-BE49-F238E27FC236}">
                  <a16:creationId xmlns:a16="http://schemas.microsoft.com/office/drawing/2014/main" id="{24931656-7F3C-42CB-BD65-808ADF448FB0}"/>
                </a:ext>
              </a:extLst>
            </p:cNvPr>
            <p:cNvCxnSpPr>
              <a:cxnSpLocks noChangeShapeType="1"/>
              <a:stCxn id="508962" idx="0"/>
              <a:endCxn id="508963" idx="0"/>
            </p:cNvCxnSpPr>
            <p:nvPr/>
          </p:nvCxnSpPr>
          <p:spPr bwMode="auto">
            <a:xfrm>
              <a:off x="1984" y="1578"/>
              <a:ext cx="720"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965" name="Line 1061">
              <a:extLst>
                <a:ext uri="{FF2B5EF4-FFF2-40B4-BE49-F238E27FC236}">
                  <a16:creationId xmlns:a16="http://schemas.microsoft.com/office/drawing/2014/main" id="{2B25C3C3-81A7-4337-8E87-839F33C2F541}"/>
                </a:ext>
              </a:extLst>
            </p:cNvPr>
            <p:cNvSpPr>
              <a:spLocks noChangeShapeType="1"/>
            </p:cNvSpPr>
            <p:nvPr/>
          </p:nvSpPr>
          <p:spPr bwMode="auto">
            <a:xfrm>
              <a:off x="2176" y="144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66" name="Line 1062">
              <a:extLst>
                <a:ext uri="{FF2B5EF4-FFF2-40B4-BE49-F238E27FC236}">
                  <a16:creationId xmlns:a16="http://schemas.microsoft.com/office/drawing/2014/main" id="{1743F096-64AD-449A-BAF1-823AEB7E6A7E}"/>
                </a:ext>
              </a:extLst>
            </p:cNvPr>
            <p:cNvSpPr>
              <a:spLocks noChangeShapeType="1"/>
            </p:cNvSpPr>
            <p:nvPr/>
          </p:nvSpPr>
          <p:spPr bwMode="auto">
            <a:xfrm>
              <a:off x="2512" y="144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67" name="Line 1063">
              <a:extLst>
                <a:ext uri="{FF2B5EF4-FFF2-40B4-BE49-F238E27FC236}">
                  <a16:creationId xmlns:a16="http://schemas.microsoft.com/office/drawing/2014/main" id="{660679C8-E65C-428C-A43D-3D49A0DE50E4}"/>
                </a:ext>
              </a:extLst>
            </p:cNvPr>
            <p:cNvSpPr>
              <a:spLocks noChangeShapeType="1"/>
            </p:cNvSpPr>
            <p:nvPr/>
          </p:nvSpPr>
          <p:spPr bwMode="auto">
            <a:xfrm>
              <a:off x="2104" y="1728"/>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68" name="Line 1064">
              <a:extLst>
                <a:ext uri="{FF2B5EF4-FFF2-40B4-BE49-F238E27FC236}">
                  <a16:creationId xmlns:a16="http://schemas.microsoft.com/office/drawing/2014/main" id="{EFDFF0F5-9FDE-49AC-8A88-97BB45585586}"/>
                </a:ext>
              </a:extLst>
            </p:cNvPr>
            <p:cNvSpPr>
              <a:spLocks noChangeShapeType="1"/>
            </p:cNvSpPr>
            <p:nvPr/>
          </p:nvSpPr>
          <p:spPr bwMode="auto">
            <a:xfrm>
              <a:off x="2440" y="1440"/>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69" name="Rectangle 1065">
              <a:extLst>
                <a:ext uri="{FF2B5EF4-FFF2-40B4-BE49-F238E27FC236}">
                  <a16:creationId xmlns:a16="http://schemas.microsoft.com/office/drawing/2014/main" id="{C03BADAC-8DB0-40F2-A886-3E9216F67D70}"/>
                </a:ext>
              </a:extLst>
            </p:cNvPr>
            <p:cNvSpPr>
              <a:spLocks noChangeArrowheads="1"/>
            </p:cNvSpPr>
            <p:nvPr/>
          </p:nvSpPr>
          <p:spPr bwMode="auto">
            <a:xfrm>
              <a:off x="1980" y="1824"/>
              <a:ext cx="720"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70" name="Rectangle 1066">
              <a:extLst>
                <a:ext uri="{FF2B5EF4-FFF2-40B4-BE49-F238E27FC236}">
                  <a16:creationId xmlns:a16="http://schemas.microsoft.com/office/drawing/2014/main" id="{698F1C20-3638-4A79-8828-44ED8A43979A}"/>
                </a:ext>
              </a:extLst>
            </p:cNvPr>
            <p:cNvSpPr>
              <a:spLocks noChangeArrowheads="1"/>
            </p:cNvSpPr>
            <p:nvPr/>
          </p:nvSpPr>
          <p:spPr bwMode="auto">
            <a:xfrm>
              <a:off x="2304" y="2112"/>
              <a:ext cx="96" cy="6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8971" name="Line 1067">
            <a:extLst>
              <a:ext uri="{FF2B5EF4-FFF2-40B4-BE49-F238E27FC236}">
                <a16:creationId xmlns:a16="http://schemas.microsoft.com/office/drawing/2014/main" id="{12302F0B-0ECC-4DA8-8F12-EB330375C515}"/>
              </a:ext>
            </a:extLst>
          </p:cNvPr>
          <p:cNvSpPr>
            <a:spLocks noChangeShapeType="1"/>
          </p:cNvSpPr>
          <p:nvPr/>
        </p:nvSpPr>
        <p:spPr bwMode="auto">
          <a:xfrm>
            <a:off x="1371600" y="2133600"/>
            <a:ext cx="0" cy="9144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72" name="Line 1068">
            <a:extLst>
              <a:ext uri="{FF2B5EF4-FFF2-40B4-BE49-F238E27FC236}">
                <a16:creationId xmlns:a16="http://schemas.microsoft.com/office/drawing/2014/main" id="{C17FD30B-D7D3-4080-A7D6-B93B75717FCF}"/>
              </a:ext>
            </a:extLst>
          </p:cNvPr>
          <p:cNvSpPr>
            <a:spLocks noChangeShapeType="1"/>
          </p:cNvSpPr>
          <p:nvPr/>
        </p:nvSpPr>
        <p:spPr bwMode="auto">
          <a:xfrm flipV="1">
            <a:off x="8001000" y="1981200"/>
            <a:ext cx="0" cy="762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8973" name="Text Box 1069">
            <a:extLst>
              <a:ext uri="{FF2B5EF4-FFF2-40B4-BE49-F238E27FC236}">
                <a16:creationId xmlns:a16="http://schemas.microsoft.com/office/drawing/2014/main" id="{E5234373-E195-4A66-ACB6-A0EA33E58294}"/>
              </a:ext>
            </a:extLst>
          </p:cNvPr>
          <p:cNvSpPr txBox="1">
            <a:spLocks noChangeArrowheads="1"/>
          </p:cNvSpPr>
          <p:nvPr/>
        </p:nvSpPr>
        <p:spPr bwMode="auto">
          <a:xfrm>
            <a:off x="609600" y="1447800"/>
            <a:ext cx="213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solidFill>
                  <a:schemeClr val="tx1"/>
                </a:solidFill>
                <a:ea typeface="宋体" panose="02010600030101010101" pitchFamily="2" charset="-122"/>
              </a:rPr>
              <a:t>空气</a:t>
            </a:r>
            <a:endParaRPr lang="zh-CN" altLang="en-US">
              <a:solidFill>
                <a:schemeClr val="tx1"/>
              </a:solidFill>
            </a:endParaRPr>
          </a:p>
        </p:txBody>
      </p:sp>
      <p:sp>
        <p:nvSpPr>
          <p:cNvPr id="508974" name="Text Box 1070">
            <a:extLst>
              <a:ext uri="{FF2B5EF4-FFF2-40B4-BE49-F238E27FC236}">
                <a16:creationId xmlns:a16="http://schemas.microsoft.com/office/drawing/2014/main" id="{CA6FDC88-CCAD-4F05-A7DC-C07928C35DD6}"/>
              </a:ext>
            </a:extLst>
          </p:cNvPr>
          <p:cNvSpPr txBox="1">
            <a:spLocks noChangeArrowheads="1"/>
          </p:cNvSpPr>
          <p:nvPr/>
        </p:nvSpPr>
        <p:spPr bwMode="auto">
          <a:xfrm>
            <a:off x="7620000" y="1371600"/>
            <a:ext cx="106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solidFill>
                  <a:schemeClr val="tx1"/>
                </a:solidFill>
                <a:ea typeface="宋体" panose="02010600030101010101" pitchFamily="2" charset="-122"/>
              </a:rPr>
              <a:t>废气</a:t>
            </a:r>
            <a:endParaRPr lang="zh-CN" altLang="en-US">
              <a:solidFill>
                <a:schemeClr val="tx1"/>
              </a:solidFill>
            </a:endParaRPr>
          </a:p>
        </p:txBody>
      </p:sp>
      <p:sp>
        <p:nvSpPr>
          <p:cNvPr id="508975" name="Text Box 1071">
            <a:extLst>
              <a:ext uri="{FF2B5EF4-FFF2-40B4-BE49-F238E27FC236}">
                <a16:creationId xmlns:a16="http://schemas.microsoft.com/office/drawing/2014/main" id="{A8D8502B-F0FE-4486-9AB5-30F4EE4C27B0}"/>
              </a:ext>
            </a:extLst>
          </p:cNvPr>
          <p:cNvSpPr txBox="1">
            <a:spLocks noChangeArrowheads="1"/>
          </p:cNvSpPr>
          <p:nvPr/>
        </p:nvSpPr>
        <p:spPr bwMode="auto">
          <a:xfrm>
            <a:off x="1082675" y="5486400"/>
            <a:ext cx="1143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solidFill>
                  <a:schemeClr val="tx1"/>
                </a:solidFill>
                <a:ea typeface="宋体" panose="02010600030101010101" pitchFamily="2" charset="-122"/>
              </a:rPr>
              <a:t>吸气</a:t>
            </a:r>
            <a:endParaRPr lang="zh-CN" altLang="en-US">
              <a:solidFill>
                <a:schemeClr val="tx1"/>
              </a:solidFill>
            </a:endParaRPr>
          </a:p>
        </p:txBody>
      </p:sp>
      <p:sp>
        <p:nvSpPr>
          <p:cNvPr id="508976" name="Text Box 1072">
            <a:extLst>
              <a:ext uri="{FF2B5EF4-FFF2-40B4-BE49-F238E27FC236}">
                <a16:creationId xmlns:a16="http://schemas.microsoft.com/office/drawing/2014/main" id="{7376505D-A23B-4EC1-B961-05084907BBA5}"/>
              </a:ext>
            </a:extLst>
          </p:cNvPr>
          <p:cNvSpPr txBox="1">
            <a:spLocks noChangeArrowheads="1"/>
          </p:cNvSpPr>
          <p:nvPr/>
        </p:nvSpPr>
        <p:spPr bwMode="auto">
          <a:xfrm>
            <a:off x="2771775" y="5373688"/>
            <a:ext cx="230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solidFill>
                  <a:schemeClr val="tx1"/>
                </a:solidFill>
                <a:ea typeface="宋体" panose="02010600030101010101" pitchFamily="2" charset="-122"/>
              </a:rPr>
              <a:t>压缩</a:t>
            </a:r>
            <a:endParaRPr lang="zh-CN" altLang="en-US">
              <a:solidFill>
                <a:schemeClr val="tx1"/>
              </a:solidFill>
            </a:endParaRPr>
          </a:p>
        </p:txBody>
      </p:sp>
      <p:sp>
        <p:nvSpPr>
          <p:cNvPr id="508977" name="Text Box 1073">
            <a:extLst>
              <a:ext uri="{FF2B5EF4-FFF2-40B4-BE49-F238E27FC236}">
                <a16:creationId xmlns:a16="http://schemas.microsoft.com/office/drawing/2014/main" id="{6DA66B9E-B4C3-4BF0-9D0F-A697C511CF50}"/>
              </a:ext>
            </a:extLst>
          </p:cNvPr>
          <p:cNvSpPr txBox="1">
            <a:spLocks noChangeArrowheads="1"/>
          </p:cNvSpPr>
          <p:nvPr/>
        </p:nvSpPr>
        <p:spPr bwMode="auto">
          <a:xfrm>
            <a:off x="5181600" y="5638800"/>
            <a:ext cx="1143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solidFill>
                  <a:schemeClr val="tx1"/>
                </a:solidFill>
                <a:ea typeface="宋体" panose="02010600030101010101" pitchFamily="2" charset="-122"/>
              </a:rPr>
              <a:t>膨胀</a:t>
            </a:r>
            <a:endParaRPr lang="zh-CN" altLang="en-US">
              <a:solidFill>
                <a:schemeClr val="tx1"/>
              </a:solidFill>
            </a:endParaRPr>
          </a:p>
        </p:txBody>
      </p:sp>
      <p:sp>
        <p:nvSpPr>
          <p:cNvPr id="508978" name="Text Box 1074">
            <a:extLst>
              <a:ext uri="{FF2B5EF4-FFF2-40B4-BE49-F238E27FC236}">
                <a16:creationId xmlns:a16="http://schemas.microsoft.com/office/drawing/2014/main" id="{14AD6461-837B-4BA5-BC13-7E7A90D57040}"/>
              </a:ext>
            </a:extLst>
          </p:cNvPr>
          <p:cNvSpPr txBox="1">
            <a:spLocks noChangeArrowheads="1"/>
          </p:cNvSpPr>
          <p:nvPr/>
        </p:nvSpPr>
        <p:spPr bwMode="auto">
          <a:xfrm>
            <a:off x="7239000" y="5486400"/>
            <a:ext cx="1143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solidFill>
                  <a:schemeClr val="tx1"/>
                </a:solidFill>
                <a:ea typeface="宋体" panose="02010600030101010101" pitchFamily="2" charset="-122"/>
              </a:rPr>
              <a:t>排气</a:t>
            </a:r>
            <a:endParaRPr lang="zh-CN" altLang="en-US">
              <a:solidFill>
                <a:schemeClr val="tx1"/>
              </a:solidFill>
            </a:endParaRPr>
          </a:p>
        </p:txBody>
      </p:sp>
      <p:sp>
        <p:nvSpPr>
          <p:cNvPr id="508979" name="Text Box 1075">
            <a:extLst>
              <a:ext uri="{FF2B5EF4-FFF2-40B4-BE49-F238E27FC236}">
                <a16:creationId xmlns:a16="http://schemas.microsoft.com/office/drawing/2014/main" id="{4D69F9D3-023E-4AF3-80AE-8C2BA191371E}"/>
              </a:ext>
            </a:extLst>
          </p:cNvPr>
          <p:cNvSpPr txBox="1">
            <a:spLocks noChangeArrowheads="1"/>
          </p:cNvSpPr>
          <p:nvPr/>
        </p:nvSpPr>
        <p:spPr bwMode="auto">
          <a:xfrm>
            <a:off x="1042988" y="5949950"/>
            <a:ext cx="18732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solidFill>
                  <a:schemeClr val="tx1"/>
                </a:solidFill>
                <a:ea typeface="宋体" panose="02010600030101010101" pitchFamily="2" charset="-122"/>
              </a:rPr>
              <a:t>Intake</a:t>
            </a:r>
            <a:endParaRPr lang="en-US" altLang="zh-CN">
              <a:solidFill>
                <a:schemeClr val="tx1"/>
              </a:solidFill>
            </a:endParaRPr>
          </a:p>
        </p:txBody>
      </p:sp>
      <p:sp>
        <p:nvSpPr>
          <p:cNvPr id="508980" name="Text Box 1076">
            <a:extLst>
              <a:ext uri="{FF2B5EF4-FFF2-40B4-BE49-F238E27FC236}">
                <a16:creationId xmlns:a16="http://schemas.microsoft.com/office/drawing/2014/main" id="{DDFC55FB-42E1-4EA9-8380-3258116D4179}"/>
              </a:ext>
            </a:extLst>
          </p:cNvPr>
          <p:cNvSpPr txBox="1">
            <a:spLocks noChangeArrowheads="1"/>
          </p:cNvSpPr>
          <p:nvPr/>
        </p:nvSpPr>
        <p:spPr bwMode="auto">
          <a:xfrm>
            <a:off x="2555875" y="5805488"/>
            <a:ext cx="259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dirty="0">
                <a:solidFill>
                  <a:schemeClr val="tx1"/>
                </a:solidFill>
                <a:ea typeface="宋体" panose="02010600030101010101" pitchFamily="2" charset="-122"/>
              </a:rPr>
              <a:t>Compression</a:t>
            </a:r>
            <a:endParaRPr lang="en-US" altLang="zh-CN" dirty="0">
              <a:solidFill>
                <a:schemeClr val="tx1"/>
              </a:solidFill>
            </a:endParaRPr>
          </a:p>
        </p:txBody>
      </p:sp>
      <p:sp>
        <p:nvSpPr>
          <p:cNvPr id="508981" name="Text Box 1077">
            <a:extLst>
              <a:ext uri="{FF2B5EF4-FFF2-40B4-BE49-F238E27FC236}">
                <a16:creationId xmlns:a16="http://schemas.microsoft.com/office/drawing/2014/main" id="{E5CFFA26-95B8-4669-A120-10C6B0E18B45}"/>
              </a:ext>
            </a:extLst>
          </p:cNvPr>
          <p:cNvSpPr txBox="1">
            <a:spLocks noChangeArrowheads="1"/>
          </p:cNvSpPr>
          <p:nvPr/>
        </p:nvSpPr>
        <p:spPr bwMode="auto">
          <a:xfrm>
            <a:off x="5075238" y="6092825"/>
            <a:ext cx="25923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solidFill>
                  <a:schemeClr val="tx1"/>
                </a:solidFill>
                <a:ea typeface="宋体" panose="02010600030101010101" pitchFamily="2" charset="-122"/>
              </a:rPr>
              <a:t>Expansion</a:t>
            </a:r>
            <a:endParaRPr lang="en-US" altLang="zh-CN">
              <a:solidFill>
                <a:schemeClr val="tx1"/>
              </a:solidFill>
            </a:endParaRPr>
          </a:p>
        </p:txBody>
      </p:sp>
      <p:sp>
        <p:nvSpPr>
          <p:cNvPr id="508982" name="Text Box 1078">
            <a:extLst>
              <a:ext uri="{FF2B5EF4-FFF2-40B4-BE49-F238E27FC236}">
                <a16:creationId xmlns:a16="http://schemas.microsoft.com/office/drawing/2014/main" id="{43EBEA4C-A70C-4591-88FE-AF7C661D227E}"/>
              </a:ext>
            </a:extLst>
          </p:cNvPr>
          <p:cNvSpPr txBox="1">
            <a:spLocks noChangeArrowheads="1"/>
          </p:cNvSpPr>
          <p:nvPr/>
        </p:nvSpPr>
        <p:spPr bwMode="auto">
          <a:xfrm>
            <a:off x="7164388" y="5949950"/>
            <a:ext cx="183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solidFill>
                  <a:schemeClr val="tx1"/>
                </a:solidFill>
                <a:ea typeface="宋体" panose="02010600030101010101" pitchFamily="2" charset="-122"/>
              </a:rPr>
              <a:t>Exhaust</a:t>
            </a:r>
            <a:endParaRPr lang="en-US" altLang="zh-CN">
              <a:solidFill>
                <a:schemeClr val="tx1"/>
              </a:solidFill>
            </a:endParaRPr>
          </a:p>
        </p:txBody>
      </p:sp>
      <p:sp>
        <p:nvSpPr>
          <p:cNvPr id="508983" name="Text Box 1079">
            <a:extLst>
              <a:ext uri="{FF2B5EF4-FFF2-40B4-BE49-F238E27FC236}">
                <a16:creationId xmlns:a16="http://schemas.microsoft.com/office/drawing/2014/main" id="{5030C3FA-EB31-4DA0-80EA-EFD533B995F9}"/>
              </a:ext>
            </a:extLst>
          </p:cNvPr>
          <p:cNvSpPr txBox="1">
            <a:spLocks noChangeArrowheads="1"/>
          </p:cNvSpPr>
          <p:nvPr/>
        </p:nvSpPr>
        <p:spPr bwMode="auto">
          <a:xfrm>
            <a:off x="6623050" y="908050"/>
            <a:ext cx="2520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solidFill>
                  <a:schemeClr val="tx1"/>
                </a:solidFill>
                <a:ea typeface="宋体" panose="02010600030101010101" pitchFamily="2" charset="-122"/>
              </a:rPr>
              <a:t>Exhaust gas</a:t>
            </a:r>
            <a:endParaRPr lang="en-US" altLang="zh-CN">
              <a:solidFill>
                <a:schemeClr val="tx1"/>
              </a:solidFill>
            </a:endParaRPr>
          </a:p>
        </p:txBody>
      </p:sp>
      <p:sp>
        <p:nvSpPr>
          <p:cNvPr id="508984" name="Text Box 1080">
            <a:extLst>
              <a:ext uri="{FF2B5EF4-FFF2-40B4-BE49-F238E27FC236}">
                <a16:creationId xmlns:a16="http://schemas.microsoft.com/office/drawing/2014/main" id="{6E08CABF-D8F6-4736-AE05-E572C43C21A7}"/>
              </a:ext>
            </a:extLst>
          </p:cNvPr>
          <p:cNvSpPr txBox="1">
            <a:spLocks noChangeArrowheads="1"/>
          </p:cNvSpPr>
          <p:nvPr/>
        </p:nvSpPr>
        <p:spPr bwMode="auto">
          <a:xfrm>
            <a:off x="609600" y="981075"/>
            <a:ext cx="2520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solidFill>
                  <a:schemeClr val="tx1"/>
                </a:solidFill>
                <a:ea typeface="宋体" panose="02010600030101010101" pitchFamily="2" charset="-122"/>
              </a:rPr>
              <a:t>Air</a:t>
            </a:r>
            <a:endParaRPr lang="en-US" altLang="zh-CN">
              <a:solidFill>
                <a:schemeClr val="tx1"/>
              </a:solidFill>
            </a:endParaRPr>
          </a:p>
        </p:txBody>
      </p:sp>
      <p:sp>
        <p:nvSpPr>
          <p:cNvPr id="508987" name="Rectangle 1083">
            <a:extLst>
              <a:ext uri="{FF2B5EF4-FFF2-40B4-BE49-F238E27FC236}">
                <a16:creationId xmlns:a16="http://schemas.microsoft.com/office/drawing/2014/main" id="{00205453-90CE-4AA7-96C3-ABF88458C8A7}"/>
              </a:ext>
            </a:extLst>
          </p:cNvPr>
          <p:cNvSpPr>
            <a:spLocks noChangeArrowheads="1"/>
          </p:cNvSpPr>
          <p:nvPr/>
        </p:nvSpPr>
        <p:spPr bwMode="auto">
          <a:xfrm>
            <a:off x="381000" y="1828800"/>
            <a:ext cx="2584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3600">
                <a:ea typeface="宋体" panose="02010600030101010101" pitchFamily="2" charset="-122"/>
              </a:rPr>
              <a:t>Intake valve</a:t>
            </a:r>
            <a:endParaRPr lang="en-US" altLang="zh-CN" sz="3600">
              <a:ea typeface="宋体" panose="02010600030101010101" pitchFamily="2" charset="-122"/>
            </a:endParaRPr>
          </a:p>
        </p:txBody>
      </p:sp>
      <p:sp>
        <p:nvSpPr>
          <p:cNvPr id="508988" name="Rectangle 1084">
            <a:extLst>
              <a:ext uri="{FF2B5EF4-FFF2-40B4-BE49-F238E27FC236}">
                <a16:creationId xmlns:a16="http://schemas.microsoft.com/office/drawing/2014/main" id="{87464CF0-0E99-4C72-B514-A113B5FA0471}"/>
              </a:ext>
            </a:extLst>
          </p:cNvPr>
          <p:cNvSpPr>
            <a:spLocks noChangeArrowheads="1"/>
          </p:cNvSpPr>
          <p:nvPr/>
        </p:nvSpPr>
        <p:spPr bwMode="auto">
          <a:xfrm>
            <a:off x="6153150" y="1700213"/>
            <a:ext cx="2914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3600">
                <a:ea typeface="宋体" panose="02010600030101010101" pitchFamily="2" charset="-122"/>
              </a:rPr>
              <a:t>Exhaust valve</a:t>
            </a:r>
            <a:endParaRPr lang="en-US" altLang="zh-CN" sz="3600">
              <a:ea typeface="宋体" panose="02010600030101010101" pitchFamily="2" charset="-122"/>
            </a:endParaRPr>
          </a:p>
        </p:txBody>
      </p:sp>
      <p:sp>
        <p:nvSpPr>
          <p:cNvPr id="508989" name="Text Box 1085">
            <a:extLst>
              <a:ext uri="{FF2B5EF4-FFF2-40B4-BE49-F238E27FC236}">
                <a16:creationId xmlns:a16="http://schemas.microsoft.com/office/drawing/2014/main" id="{931C2B0A-D3B0-4650-AC11-4274CC686BDC}"/>
              </a:ext>
            </a:extLst>
          </p:cNvPr>
          <p:cNvSpPr txBox="1">
            <a:spLocks noChangeArrowheads="1"/>
          </p:cNvSpPr>
          <p:nvPr/>
        </p:nvSpPr>
        <p:spPr bwMode="auto">
          <a:xfrm>
            <a:off x="3041650" y="1133475"/>
            <a:ext cx="2520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solidFill>
                  <a:schemeClr val="tx1"/>
                </a:solidFill>
                <a:ea typeface="宋体" panose="02010600030101010101" pitchFamily="2" charset="-122"/>
              </a:rPr>
              <a:t>Fuel</a:t>
            </a:r>
            <a:endParaRPr lang="en-US" altLang="zh-CN">
              <a:solidFill>
                <a:schemeClr val="tx1"/>
              </a:solidFill>
            </a:endParaRPr>
          </a:p>
        </p:txBody>
      </p:sp>
      <p:sp>
        <p:nvSpPr>
          <p:cNvPr id="508990" name="Text Box 1086">
            <a:extLst>
              <a:ext uri="{FF2B5EF4-FFF2-40B4-BE49-F238E27FC236}">
                <a16:creationId xmlns:a16="http://schemas.microsoft.com/office/drawing/2014/main" id="{81B0A1A4-57B5-4265-A646-44559D67F6BD}"/>
              </a:ext>
            </a:extLst>
          </p:cNvPr>
          <p:cNvSpPr txBox="1">
            <a:spLocks noChangeArrowheads="1"/>
          </p:cNvSpPr>
          <p:nvPr/>
        </p:nvSpPr>
        <p:spPr bwMode="auto">
          <a:xfrm>
            <a:off x="2971800" y="1600200"/>
            <a:ext cx="213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solidFill>
                  <a:schemeClr val="tx1"/>
                </a:solidFill>
                <a:ea typeface="宋体" panose="02010600030101010101" pitchFamily="2" charset="-122"/>
              </a:rPr>
              <a:t>油</a:t>
            </a: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089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08971"/>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508973"/>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50898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08975"/>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50897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50896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508976"/>
                                        </p:tgtEl>
                                        <p:attrNameLst>
                                          <p:attrName>style.visibility</p:attrName>
                                        </p:attrNameLst>
                                      </p:cBhvr>
                                      <p:to>
                                        <p:strVal val="visible"/>
                                      </p:to>
                                    </p:se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50898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08990"/>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508989"/>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508951"/>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508977"/>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grpId="0" nodeType="afterEffect">
                                  <p:stCondLst>
                                    <p:cond delay="0"/>
                                  </p:stCondLst>
                                  <p:childTnLst>
                                    <p:set>
                                      <p:cBhvr>
                                        <p:cTn id="52" dur="1" fill="hold">
                                          <p:stCondLst>
                                            <p:cond delay="499"/>
                                          </p:stCondLst>
                                        </p:cTn>
                                        <p:tgtEl>
                                          <p:spTgt spid="50898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50894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499"/>
                                          </p:stCondLst>
                                        </p:cTn>
                                        <p:tgtEl>
                                          <p:spTgt spid="508972"/>
                                        </p:tgtEl>
                                        <p:attrNameLst>
                                          <p:attrName>style.visibility</p:attrName>
                                        </p:attrNameLst>
                                      </p:cBhvr>
                                      <p:to>
                                        <p:strVal val="visible"/>
                                      </p:to>
                                    </p:se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508974"/>
                                        </p:tgtEl>
                                        <p:attrNameLst>
                                          <p:attrName>style.visibility</p:attrName>
                                        </p:attrNameLst>
                                      </p:cBhvr>
                                      <p:to>
                                        <p:strVal val="visible"/>
                                      </p:to>
                                    </p:set>
                                  </p:childTnLst>
                                </p:cTn>
                              </p:par>
                            </p:childTnLst>
                          </p:cTn>
                        </p:par>
                        <p:par>
                          <p:cTn id="64" fill="hold" nodeType="afterGroup">
                            <p:stCondLst>
                              <p:cond delay="1000"/>
                            </p:stCondLst>
                            <p:childTnLst>
                              <p:par>
                                <p:cTn id="65" presetID="1" presetClass="entr" presetSubtype="0" fill="hold" grpId="0" nodeType="afterEffect">
                                  <p:stCondLst>
                                    <p:cond delay="0"/>
                                  </p:stCondLst>
                                  <p:childTnLst>
                                    <p:set>
                                      <p:cBhvr>
                                        <p:cTn id="66" dur="1" fill="hold">
                                          <p:stCondLst>
                                            <p:cond delay="499"/>
                                          </p:stCondLst>
                                        </p:cTn>
                                        <p:tgtEl>
                                          <p:spTgt spid="50898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08978"/>
                                        </p:tgtEl>
                                        <p:attrNameLst>
                                          <p:attrName>style.visibility</p:attrName>
                                        </p:attrNameLst>
                                      </p:cBhvr>
                                      <p:to>
                                        <p:strVal val="visible"/>
                                      </p:to>
                                    </p:set>
                                  </p:childTnLst>
                                </p:cTn>
                              </p:par>
                            </p:childTnLst>
                          </p:cTn>
                        </p:par>
                        <p:par>
                          <p:cTn id="71" fill="hold" nodeType="afterGroup">
                            <p:stCondLst>
                              <p:cond delay="500"/>
                            </p:stCondLst>
                            <p:childTnLst>
                              <p:par>
                                <p:cTn id="72" presetID="1" presetClass="entr" presetSubtype="0" fill="hold" grpId="0" nodeType="afterEffect">
                                  <p:stCondLst>
                                    <p:cond delay="0"/>
                                  </p:stCondLst>
                                  <p:childTnLst>
                                    <p:set>
                                      <p:cBhvr>
                                        <p:cTn id="73" dur="1" fill="hold">
                                          <p:stCondLst>
                                            <p:cond delay="499"/>
                                          </p:stCondLst>
                                        </p:cTn>
                                        <p:tgtEl>
                                          <p:spTgt spid="50898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5" presetClass="entr" presetSubtype="10" fill="hold" grpId="0" nodeType="clickEffect">
                                  <p:stCondLst>
                                    <p:cond delay="0"/>
                                  </p:stCondLst>
                                  <p:childTnLst>
                                    <p:set>
                                      <p:cBhvr>
                                        <p:cTn id="77" dur="1" fill="hold">
                                          <p:stCondLst>
                                            <p:cond delay="0"/>
                                          </p:stCondLst>
                                        </p:cTn>
                                        <p:tgtEl>
                                          <p:spTgt spid="508987"/>
                                        </p:tgtEl>
                                        <p:attrNameLst>
                                          <p:attrName>style.visibility</p:attrName>
                                        </p:attrNameLst>
                                      </p:cBhvr>
                                      <p:to>
                                        <p:strVal val="visible"/>
                                      </p:to>
                                    </p:set>
                                    <p:animEffect transition="in" filter="checkerboard(across)">
                                      <p:cBhvr>
                                        <p:cTn id="78" dur="500"/>
                                        <p:tgtEl>
                                          <p:spTgt spid="50898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5" presetClass="entr" presetSubtype="10" fill="hold" grpId="0" nodeType="clickEffect">
                                  <p:stCondLst>
                                    <p:cond delay="0"/>
                                  </p:stCondLst>
                                  <p:childTnLst>
                                    <p:set>
                                      <p:cBhvr>
                                        <p:cTn id="82" dur="1" fill="hold">
                                          <p:stCondLst>
                                            <p:cond delay="0"/>
                                          </p:stCondLst>
                                        </p:cTn>
                                        <p:tgtEl>
                                          <p:spTgt spid="508988"/>
                                        </p:tgtEl>
                                        <p:attrNameLst>
                                          <p:attrName>style.visibility</p:attrName>
                                        </p:attrNameLst>
                                      </p:cBhvr>
                                      <p:to>
                                        <p:strVal val="visible"/>
                                      </p:to>
                                    </p:set>
                                    <p:animEffect transition="in" filter="checkerboard(across)">
                                      <p:cBhvr>
                                        <p:cTn id="83" dur="500"/>
                                        <p:tgtEl>
                                          <p:spTgt spid="508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73" grpId="0" autoUpdateAnimBg="0"/>
      <p:bldP spid="508974" grpId="0" autoUpdateAnimBg="0"/>
      <p:bldP spid="508975" grpId="0" autoUpdateAnimBg="0"/>
      <p:bldP spid="508976" grpId="0" autoUpdateAnimBg="0"/>
      <p:bldP spid="508977" grpId="0" autoUpdateAnimBg="0"/>
      <p:bldP spid="508978" grpId="0" autoUpdateAnimBg="0"/>
      <p:bldP spid="508979" grpId="0" autoUpdateAnimBg="0"/>
      <p:bldP spid="508980" grpId="0" autoUpdateAnimBg="0"/>
      <p:bldP spid="508981" grpId="0" autoUpdateAnimBg="0"/>
      <p:bldP spid="508982" grpId="0" autoUpdateAnimBg="0"/>
      <p:bldP spid="508983" grpId="0" autoUpdateAnimBg="0"/>
      <p:bldP spid="508984" grpId="0" autoUpdateAnimBg="0"/>
      <p:bldP spid="508987" grpId="0" autoUpdateAnimBg="0"/>
      <p:bldP spid="508988" grpId="0" autoUpdateAnimBg="0"/>
      <p:bldP spid="508989" grpId="0" autoUpdateAnimBg="0"/>
      <p:bldP spid="508990"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D71D6908-6A7C-4AB9-A287-7E0ED35ED361}"/>
              </a:ext>
            </a:extLst>
          </p:cNvPr>
          <p:cNvSpPr>
            <a:spLocks noGrp="1" noChangeArrowheads="1"/>
          </p:cNvSpPr>
          <p:nvPr>
            <p:ph type="title"/>
          </p:nvPr>
        </p:nvSpPr>
        <p:spPr>
          <a:xfrm>
            <a:off x="533400" y="152400"/>
            <a:ext cx="8001000" cy="762000"/>
          </a:xfrm>
        </p:spPr>
        <p:txBody>
          <a:bodyPr/>
          <a:lstStyle/>
          <a:p>
            <a:r>
              <a:rPr kumimoji="1" lang="zh-CN" altLang="en-US" b="1">
                <a:latin typeface="Times New Roman" panose="02020603050405020304" pitchFamily="18" charset="0"/>
                <a:ea typeface="楷体_GB2312" pitchFamily="49" charset="-122"/>
              </a:rPr>
              <a:t>四冲程高速柴油机工作过程</a:t>
            </a:r>
            <a:endParaRPr lang="zh-CN" altLang="en-US" b="1">
              <a:ea typeface="楷体_GB2312" pitchFamily="49" charset="-122"/>
            </a:endParaRPr>
          </a:p>
        </p:txBody>
      </p:sp>
      <p:sp>
        <p:nvSpPr>
          <p:cNvPr id="399384" name="Line 24">
            <a:extLst>
              <a:ext uri="{FF2B5EF4-FFF2-40B4-BE49-F238E27FC236}">
                <a16:creationId xmlns:a16="http://schemas.microsoft.com/office/drawing/2014/main" id="{947EB04B-6694-43B7-A185-C86CF62BB319}"/>
              </a:ext>
            </a:extLst>
          </p:cNvPr>
          <p:cNvSpPr>
            <a:spLocks noChangeShapeType="1"/>
          </p:cNvSpPr>
          <p:nvPr/>
        </p:nvSpPr>
        <p:spPr bwMode="auto">
          <a:xfrm>
            <a:off x="5486400" y="5334000"/>
            <a:ext cx="3429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385" name="Line 25">
            <a:extLst>
              <a:ext uri="{FF2B5EF4-FFF2-40B4-BE49-F238E27FC236}">
                <a16:creationId xmlns:a16="http://schemas.microsoft.com/office/drawing/2014/main" id="{142DBD7E-60CB-4AF3-B528-9473AABE8D4F}"/>
              </a:ext>
            </a:extLst>
          </p:cNvPr>
          <p:cNvSpPr>
            <a:spLocks noChangeShapeType="1"/>
          </p:cNvSpPr>
          <p:nvPr/>
        </p:nvSpPr>
        <p:spPr bwMode="auto">
          <a:xfrm>
            <a:off x="5486400" y="6477000"/>
            <a:ext cx="3429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386" name="Line 26">
            <a:extLst>
              <a:ext uri="{FF2B5EF4-FFF2-40B4-BE49-F238E27FC236}">
                <a16:creationId xmlns:a16="http://schemas.microsoft.com/office/drawing/2014/main" id="{B82F03E7-1B01-4769-8289-B4C63744CFBD}"/>
              </a:ext>
            </a:extLst>
          </p:cNvPr>
          <p:cNvSpPr>
            <a:spLocks noChangeShapeType="1"/>
          </p:cNvSpPr>
          <p:nvPr/>
        </p:nvSpPr>
        <p:spPr bwMode="auto">
          <a:xfrm>
            <a:off x="5486400" y="5334000"/>
            <a:ext cx="0" cy="1143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99387" name="Group 27">
            <a:extLst>
              <a:ext uri="{FF2B5EF4-FFF2-40B4-BE49-F238E27FC236}">
                <a16:creationId xmlns:a16="http://schemas.microsoft.com/office/drawing/2014/main" id="{632857A4-8F4E-4B8B-B1D5-C19F5D608625}"/>
              </a:ext>
            </a:extLst>
          </p:cNvPr>
          <p:cNvGrpSpPr>
            <a:grpSpLocks/>
          </p:cNvGrpSpPr>
          <p:nvPr/>
        </p:nvGrpSpPr>
        <p:grpSpPr bwMode="auto">
          <a:xfrm>
            <a:off x="5334000" y="5410200"/>
            <a:ext cx="304800" cy="304800"/>
            <a:chOff x="3504" y="3168"/>
            <a:chExt cx="192" cy="192"/>
          </a:xfrm>
        </p:grpSpPr>
        <p:sp>
          <p:nvSpPr>
            <p:cNvPr id="399388" name="Line 28">
              <a:extLst>
                <a:ext uri="{FF2B5EF4-FFF2-40B4-BE49-F238E27FC236}">
                  <a16:creationId xmlns:a16="http://schemas.microsoft.com/office/drawing/2014/main" id="{6A621786-465F-4954-B3C8-C961B39487EE}"/>
                </a:ext>
              </a:extLst>
            </p:cNvPr>
            <p:cNvSpPr>
              <a:spLocks noChangeShapeType="1"/>
            </p:cNvSpPr>
            <p:nvPr/>
          </p:nvSpPr>
          <p:spPr bwMode="auto">
            <a:xfrm>
              <a:off x="3696" y="3168"/>
              <a:ext cx="0" cy="192"/>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389" name="Line 29">
              <a:extLst>
                <a:ext uri="{FF2B5EF4-FFF2-40B4-BE49-F238E27FC236}">
                  <a16:creationId xmlns:a16="http://schemas.microsoft.com/office/drawing/2014/main" id="{BF3AD564-4C95-4AB3-90C2-C06B0D92892E}"/>
                </a:ext>
              </a:extLst>
            </p:cNvPr>
            <p:cNvSpPr>
              <a:spLocks noChangeShapeType="1"/>
            </p:cNvSpPr>
            <p:nvPr/>
          </p:nvSpPr>
          <p:spPr bwMode="auto">
            <a:xfrm flipH="1">
              <a:off x="3504" y="3264"/>
              <a:ext cx="192" cy="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99390" name="Line 30">
            <a:extLst>
              <a:ext uri="{FF2B5EF4-FFF2-40B4-BE49-F238E27FC236}">
                <a16:creationId xmlns:a16="http://schemas.microsoft.com/office/drawing/2014/main" id="{5764E985-D6D2-4CF2-96D1-72D471D5AA0D}"/>
              </a:ext>
            </a:extLst>
          </p:cNvPr>
          <p:cNvSpPr>
            <a:spLocks noChangeShapeType="1"/>
          </p:cNvSpPr>
          <p:nvPr/>
        </p:nvSpPr>
        <p:spPr bwMode="auto">
          <a:xfrm>
            <a:off x="5334000" y="6096000"/>
            <a:ext cx="0" cy="30480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391" name="Line 31">
            <a:extLst>
              <a:ext uri="{FF2B5EF4-FFF2-40B4-BE49-F238E27FC236}">
                <a16:creationId xmlns:a16="http://schemas.microsoft.com/office/drawing/2014/main" id="{9E7E278A-DF38-4B05-A5EF-FAA07A593579}"/>
              </a:ext>
            </a:extLst>
          </p:cNvPr>
          <p:cNvSpPr>
            <a:spLocks noChangeShapeType="1"/>
          </p:cNvSpPr>
          <p:nvPr/>
        </p:nvSpPr>
        <p:spPr bwMode="auto">
          <a:xfrm flipH="1">
            <a:off x="5334000" y="6248400"/>
            <a:ext cx="304800" cy="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392" name="Rectangle 32">
            <a:extLst>
              <a:ext uri="{FF2B5EF4-FFF2-40B4-BE49-F238E27FC236}">
                <a16:creationId xmlns:a16="http://schemas.microsoft.com/office/drawing/2014/main" id="{0CA9DDE4-74B1-49A6-8993-36F06D4DDE21}"/>
              </a:ext>
            </a:extLst>
          </p:cNvPr>
          <p:cNvSpPr>
            <a:spLocks noChangeArrowheads="1"/>
          </p:cNvSpPr>
          <p:nvPr/>
        </p:nvSpPr>
        <p:spPr bwMode="auto">
          <a:xfrm>
            <a:off x="5791200" y="5334000"/>
            <a:ext cx="304800" cy="11430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93" name="Rectangle 33">
            <a:extLst>
              <a:ext uri="{FF2B5EF4-FFF2-40B4-BE49-F238E27FC236}">
                <a16:creationId xmlns:a16="http://schemas.microsoft.com/office/drawing/2014/main" id="{FCDF5948-65DB-4500-AE02-79E03E4C2BCE}"/>
              </a:ext>
            </a:extLst>
          </p:cNvPr>
          <p:cNvSpPr>
            <a:spLocks noChangeArrowheads="1"/>
          </p:cNvSpPr>
          <p:nvPr/>
        </p:nvSpPr>
        <p:spPr bwMode="auto">
          <a:xfrm>
            <a:off x="6096000" y="5791200"/>
            <a:ext cx="457200" cy="2286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94" name="Rectangle 34">
            <a:extLst>
              <a:ext uri="{FF2B5EF4-FFF2-40B4-BE49-F238E27FC236}">
                <a16:creationId xmlns:a16="http://schemas.microsoft.com/office/drawing/2014/main" id="{1CFBAEB9-5A48-4D8F-A474-EB90FE22C38F}"/>
              </a:ext>
            </a:extLst>
          </p:cNvPr>
          <p:cNvSpPr>
            <a:spLocks noChangeArrowheads="1"/>
          </p:cNvSpPr>
          <p:nvPr/>
        </p:nvSpPr>
        <p:spPr bwMode="auto">
          <a:xfrm>
            <a:off x="8305800" y="5334000"/>
            <a:ext cx="304800" cy="11430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95" name="Rectangle 35">
            <a:extLst>
              <a:ext uri="{FF2B5EF4-FFF2-40B4-BE49-F238E27FC236}">
                <a16:creationId xmlns:a16="http://schemas.microsoft.com/office/drawing/2014/main" id="{95857498-AE32-4890-97B6-3EFEA9CAE2A6}"/>
              </a:ext>
            </a:extLst>
          </p:cNvPr>
          <p:cNvSpPr>
            <a:spLocks noChangeArrowheads="1"/>
          </p:cNvSpPr>
          <p:nvPr/>
        </p:nvSpPr>
        <p:spPr bwMode="auto">
          <a:xfrm>
            <a:off x="8610600" y="5791200"/>
            <a:ext cx="457200" cy="2286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45" name="Rectangle 85">
            <a:extLst>
              <a:ext uri="{FF2B5EF4-FFF2-40B4-BE49-F238E27FC236}">
                <a16:creationId xmlns:a16="http://schemas.microsoft.com/office/drawing/2014/main" id="{A08D8A33-FC0A-4DFC-9036-92E4E8834F24}"/>
              </a:ext>
            </a:extLst>
          </p:cNvPr>
          <p:cNvSpPr>
            <a:spLocks noChangeArrowheads="1"/>
          </p:cNvSpPr>
          <p:nvPr/>
        </p:nvSpPr>
        <p:spPr bwMode="auto">
          <a:xfrm>
            <a:off x="3657600" y="3962400"/>
            <a:ext cx="3359150" cy="1300163"/>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GB" sz="3600">
                <a:solidFill>
                  <a:schemeClr val="bg2"/>
                </a:solidFill>
                <a:ea typeface="宋体" panose="02010600030101010101" pitchFamily="2" charset="-122"/>
              </a:rPr>
              <a:t>上止点</a:t>
            </a:r>
          </a:p>
          <a:p>
            <a:r>
              <a:rPr lang="en-GB" altLang="zh-CN" sz="3600">
                <a:solidFill>
                  <a:schemeClr val="bg2"/>
                </a:solidFill>
                <a:ea typeface="宋体" panose="02010600030101010101" pitchFamily="2" charset="-122"/>
              </a:rPr>
              <a:t>Top dead center</a:t>
            </a:r>
            <a:endParaRPr lang="en-US" altLang="zh-CN" sz="3600">
              <a:solidFill>
                <a:schemeClr val="bg2"/>
              </a:solidFill>
              <a:ea typeface="宋体" panose="02010600030101010101" pitchFamily="2" charset="-122"/>
            </a:endParaRPr>
          </a:p>
        </p:txBody>
      </p:sp>
      <p:sp>
        <p:nvSpPr>
          <p:cNvPr id="399446" name="Rectangle 86">
            <a:extLst>
              <a:ext uri="{FF2B5EF4-FFF2-40B4-BE49-F238E27FC236}">
                <a16:creationId xmlns:a16="http://schemas.microsoft.com/office/drawing/2014/main" id="{FA607C09-C5CF-41DF-9285-13ADE0BF0358}"/>
              </a:ext>
            </a:extLst>
          </p:cNvPr>
          <p:cNvSpPr>
            <a:spLocks noChangeArrowheads="1"/>
          </p:cNvSpPr>
          <p:nvPr/>
        </p:nvSpPr>
        <p:spPr bwMode="auto">
          <a:xfrm>
            <a:off x="5124450" y="2057400"/>
            <a:ext cx="4019550" cy="1300163"/>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GB" sz="3600">
                <a:solidFill>
                  <a:schemeClr val="bg2"/>
                </a:solidFill>
                <a:ea typeface="宋体" panose="02010600030101010101" pitchFamily="2" charset="-122"/>
              </a:rPr>
              <a:t>下止点</a:t>
            </a:r>
          </a:p>
          <a:p>
            <a:r>
              <a:rPr lang="en-GB" altLang="zh-CN" sz="3600">
                <a:solidFill>
                  <a:schemeClr val="bg2"/>
                </a:solidFill>
                <a:ea typeface="宋体" panose="02010600030101010101" pitchFamily="2" charset="-122"/>
              </a:rPr>
              <a:t>Bottom dead center</a:t>
            </a:r>
            <a:endParaRPr lang="en-US" altLang="zh-CN" sz="3600">
              <a:solidFill>
                <a:schemeClr val="bg2"/>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9445"/>
                                        </p:tgtEl>
                                        <p:attrNameLst>
                                          <p:attrName>style.visibility</p:attrName>
                                        </p:attrNameLst>
                                      </p:cBhvr>
                                      <p:to>
                                        <p:strVal val="visible"/>
                                      </p:to>
                                    </p:set>
                                    <p:animEffect transition="in" filter="checkerboard(across)">
                                      <p:cBhvr>
                                        <p:cTn id="7" dur="500"/>
                                        <p:tgtEl>
                                          <p:spTgt spid="3994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99446"/>
                                        </p:tgtEl>
                                        <p:attrNameLst>
                                          <p:attrName>style.visibility</p:attrName>
                                        </p:attrNameLst>
                                      </p:cBhvr>
                                      <p:to>
                                        <p:strVal val="visible"/>
                                      </p:to>
                                    </p:set>
                                    <p:animEffect transition="in" filter="checkerboard(across)">
                                      <p:cBhvr>
                                        <p:cTn id="12" dur="500"/>
                                        <p:tgtEl>
                                          <p:spTgt spid="399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5" grpId="0" animBg="1" autoUpdateAnimBg="0"/>
      <p:bldP spid="399446"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050">
            <a:extLst>
              <a:ext uri="{FF2B5EF4-FFF2-40B4-BE49-F238E27FC236}">
                <a16:creationId xmlns:a16="http://schemas.microsoft.com/office/drawing/2014/main" id="{BE847E87-5F34-49B8-92CB-539FE358F7F9}"/>
              </a:ext>
            </a:extLst>
          </p:cNvPr>
          <p:cNvSpPr>
            <a:spLocks noGrp="1" noChangeArrowheads="1"/>
          </p:cNvSpPr>
          <p:nvPr>
            <p:ph type="title"/>
          </p:nvPr>
        </p:nvSpPr>
        <p:spPr>
          <a:xfrm>
            <a:off x="533400" y="152400"/>
            <a:ext cx="8001000" cy="762000"/>
          </a:xfrm>
        </p:spPr>
        <p:txBody>
          <a:bodyPr/>
          <a:lstStyle/>
          <a:p>
            <a:r>
              <a:rPr kumimoji="1" lang="zh-CN" altLang="en-US" b="1">
                <a:latin typeface="Times New Roman" panose="02020603050405020304" pitchFamily="18" charset="0"/>
                <a:ea typeface="楷体_GB2312" pitchFamily="49" charset="-122"/>
              </a:rPr>
              <a:t>四冲程高速柴油机工作过程</a:t>
            </a:r>
            <a:endParaRPr lang="zh-CN" altLang="en-US" b="1">
              <a:ea typeface="楷体_GB2312" pitchFamily="49" charset="-122"/>
            </a:endParaRPr>
          </a:p>
        </p:txBody>
      </p:sp>
      <p:sp>
        <p:nvSpPr>
          <p:cNvPr id="509955" name="Rectangle 2051">
            <a:extLst>
              <a:ext uri="{FF2B5EF4-FFF2-40B4-BE49-F238E27FC236}">
                <a16:creationId xmlns:a16="http://schemas.microsoft.com/office/drawing/2014/main" id="{B7CE22EF-AD8D-490E-835E-3D1F36731999}"/>
              </a:ext>
            </a:extLst>
          </p:cNvPr>
          <p:cNvSpPr>
            <a:spLocks noChangeArrowheads="1"/>
          </p:cNvSpPr>
          <p:nvPr/>
        </p:nvSpPr>
        <p:spPr bwMode="auto">
          <a:xfrm>
            <a:off x="8140700" y="39909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1</a:t>
            </a:r>
          </a:p>
        </p:txBody>
      </p:sp>
      <p:sp>
        <p:nvSpPr>
          <p:cNvPr id="509956" name="Rectangle 2052">
            <a:extLst>
              <a:ext uri="{FF2B5EF4-FFF2-40B4-BE49-F238E27FC236}">
                <a16:creationId xmlns:a16="http://schemas.microsoft.com/office/drawing/2014/main" id="{29F7B952-9DDE-47CA-962E-2B00E2163D07}"/>
              </a:ext>
            </a:extLst>
          </p:cNvPr>
          <p:cNvSpPr>
            <a:spLocks noChangeArrowheads="1"/>
          </p:cNvSpPr>
          <p:nvPr/>
        </p:nvSpPr>
        <p:spPr bwMode="auto">
          <a:xfrm>
            <a:off x="5486400" y="20859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2</a:t>
            </a:r>
          </a:p>
        </p:txBody>
      </p:sp>
      <p:sp>
        <p:nvSpPr>
          <p:cNvPr id="509957" name="Rectangle 2053">
            <a:extLst>
              <a:ext uri="{FF2B5EF4-FFF2-40B4-BE49-F238E27FC236}">
                <a16:creationId xmlns:a16="http://schemas.microsoft.com/office/drawing/2014/main" id="{2834ACDA-9146-4552-8621-CEBCA09A65ED}"/>
              </a:ext>
            </a:extLst>
          </p:cNvPr>
          <p:cNvSpPr>
            <a:spLocks noChangeArrowheads="1"/>
          </p:cNvSpPr>
          <p:nvPr/>
        </p:nvSpPr>
        <p:spPr bwMode="auto">
          <a:xfrm>
            <a:off x="5473700" y="914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3</a:t>
            </a:r>
          </a:p>
        </p:txBody>
      </p:sp>
      <p:sp>
        <p:nvSpPr>
          <p:cNvPr id="509958" name="Rectangle 2054">
            <a:extLst>
              <a:ext uri="{FF2B5EF4-FFF2-40B4-BE49-F238E27FC236}">
                <a16:creationId xmlns:a16="http://schemas.microsoft.com/office/drawing/2014/main" id="{C646B6BD-ED63-4AED-9ABA-CDE8CF8ACC03}"/>
              </a:ext>
            </a:extLst>
          </p:cNvPr>
          <p:cNvSpPr>
            <a:spLocks noChangeArrowheads="1"/>
          </p:cNvSpPr>
          <p:nvPr/>
        </p:nvSpPr>
        <p:spPr bwMode="auto">
          <a:xfrm>
            <a:off x="192088" y="1117600"/>
            <a:ext cx="23225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0</a:t>
            </a:r>
            <a:r>
              <a:rPr lang="en-US" altLang="zh-CN">
                <a:solidFill>
                  <a:srgbClr val="66FF66"/>
                </a:solidFill>
                <a:ea typeface="宋体" panose="02010600030101010101" pitchFamily="2" charset="-122"/>
                <a:cs typeface="Times New Roman" panose="02020603050405020304" pitchFamily="18" charset="0"/>
              </a:rPr>
              <a:t>—1</a:t>
            </a:r>
            <a:r>
              <a:rPr lang="en-US" altLang="zh-CN">
                <a:ea typeface="宋体" panose="02010600030101010101" pitchFamily="2" charset="-122"/>
                <a:cs typeface="Times New Roman" panose="02020603050405020304" pitchFamily="18" charset="0"/>
              </a:rPr>
              <a:t> </a:t>
            </a:r>
            <a:r>
              <a:rPr lang="zh-CN" altLang="en-US">
                <a:solidFill>
                  <a:schemeClr val="tx1"/>
                </a:solidFill>
                <a:ea typeface="宋体" panose="02010600030101010101" pitchFamily="2" charset="-122"/>
              </a:rPr>
              <a:t>吸空气</a:t>
            </a:r>
          </a:p>
        </p:txBody>
      </p:sp>
      <p:grpSp>
        <p:nvGrpSpPr>
          <p:cNvPr id="509959" name="Group 2055">
            <a:extLst>
              <a:ext uri="{FF2B5EF4-FFF2-40B4-BE49-F238E27FC236}">
                <a16:creationId xmlns:a16="http://schemas.microsoft.com/office/drawing/2014/main" id="{C8F5722A-0CE1-4F69-AC4A-EBAB8508366D}"/>
              </a:ext>
            </a:extLst>
          </p:cNvPr>
          <p:cNvGrpSpPr>
            <a:grpSpLocks/>
          </p:cNvGrpSpPr>
          <p:nvPr/>
        </p:nvGrpSpPr>
        <p:grpSpPr bwMode="auto">
          <a:xfrm>
            <a:off x="4959350" y="838200"/>
            <a:ext cx="3878263" cy="4465638"/>
            <a:chOff x="3124" y="528"/>
            <a:chExt cx="2443" cy="2813"/>
          </a:xfrm>
        </p:grpSpPr>
        <p:sp>
          <p:nvSpPr>
            <p:cNvPr id="509960" name="Line 2056">
              <a:extLst>
                <a:ext uri="{FF2B5EF4-FFF2-40B4-BE49-F238E27FC236}">
                  <a16:creationId xmlns:a16="http://schemas.microsoft.com/office/drawing/2014/main" id="{757D425A-B8A6-4718-A3CC-096F98A39082}"/>
                </a:ext>
              </a:extLst>
            </p:cNvPr>
            <p:cNvSpPr>
              <a:spLocks noChangeShapeType="1"/>
            </p:cNvSpPr>
            <p:nvPr/>
          </p:nvSpPr>
          <p:spPr bwMode="auto">
            <a:xfrm>
              <a:off x="3456" y="2976"/>
              <a:ext cx="2029"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61" name="Line 2057">
              <a:extLst>
                <a:ext uri="{FF2B5EF4-FFF2-40B4-BE49-F238E27FC236}">
                  <a16:creationId xmlns:a16="http://schemas.microsoft.com/office/drawing/2014/main" id="{CBA994AE-4216-4627-A6E6-18FCA1C1795D}"/>
                </a:ext>
              </a:extLst>
            </p:cNvPr>
            <p:cNvSpPr>
              <a:spLocks noChangeShapeType="1"/>
            </p:cNvSpPr>
            <p:nvPr/>
          </p:nvSpPr>
          <p:spPr bwMode="auto">
            <a:xfrm flipV="1">
              <a:off x="3456" y="702"/>
              <a:ext cx="0" cy="2274"/>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62" name="Rectangle 2058">
              <a:extLst>
                <a:ext uri="{FF2B5EF4-FFF2-40B4-BE49-F238E27FC236}">
                  <a16:creationId xmlns:a16="http://schemas.microsoft.com/office/drawing/2014/main" id="{80B43B65-C884-4105-8770-7078ADE8C631}"/>
                </a:ext>
              </a:extLst>
            </p:cNvPr>
            <p:cNvSpPr>
              <a:spLocks noChangeArrowheads="1"/>
            </p:cNvSpPr>
            <p:nvPr/>
          </p:nvSpPr>
          <p:spPr bwMode="auto">
            <a:xfrm>
              <a:off x="3124" y="528"/>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p>
          </p:txBody>
        </p:sp>
        <p:sp>
          <p:nvSpPr>
            <p:cNvPr id="509963" name="Rectangle 2059">
              <a:extLst>
                <a:ext uri="{FF2B5EF4-FFF2-40B4-BE49-F238E27FC236}">
                  <a16:creationId xmlns:a16="http://schemas.microsoft.com/office/drawing/2014/main" id="{14132E8C-CCAA-488C-BBB2-CE4729F0663D}"/>
                </a:ext>
              </a:extLst>
            </p:cNvPr>
            <p:cNvSpPr>
              <a:spLocks noChangeArrowheads="1"/>
            </p:cNvSpPr>
            <p:nvPr/>
          </p:nvSpPr>
          <p:spPr bwMode="auto">
            <a:xfrm>
              <a:off x="5280" y="2976"/>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V</a:t>
              </a:r>
            </a:p>
          </p:txBody>
        </p:sp>
      </p:grpSp>
      <p:sp>
        <p:nvSpPr>
          <p:cNvPr id="509964" name="Rectangle 2060">
            <a:extLst>
              <a:ext uri="{FF2B5EF4-FFF2-40B4-BE49-F238E27FC236}">
                <a16:creationId xmlns:a16="http://schemas.microsoft.com/office/drawing/2014/main" id="{AF7CEED5-D5A3-4E54-862A-6A4334E472B3}"/>
              </a:ext>
            </a:extLst>
          </p:cNvPr>
          <p:cNvSpPr>
            <a:spLocks noChangeArrowheads="1"/>
          </p:cNvSpPr>
          <p:nvPr/>
        </p:nvSpPr>
        <p:spPr bwMode="auto">
          <a:xfrm>
            <a:off x="1263650" y="2260600"/>
            <a:ext cx="30908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ea typeface="宋体" panose="02010600030101010101" pitchFamily="2" charset="-122"/>
              </a:rPr>
              <a:t>一般</a:t>
            </a:r>
            <a:r>
              <a:rPr lang="en-US" altLang="zh-CN" i="1">
                <a:ea typeface="宋体" panose="02010600030101010101" pitchFamily="2" charset="-122"/>
              </a:rPr>
              <a:t>n</a:t>
            </a:r>
            <a:r>
              <a:rPr lang="en-US" altLang="zh-CN">
                <a:ea typeface="宋体" panose="02010600030101010101" pitchFamily="2" charset="-122"/>
              </a:rPr>
              <a:t>=1.34</a:t>
            </a:r>
            <a:r>
              <a:rPr lang="en-US" altLang="zh-CN">
                <a:ea typeface="宋体" panose="02010600030101010101" pitchFamily="2" charset="-122"/>
                <a:cs typeface="Times New Roman" panose="02020603050405020304" pitchFamily="18" charset="0"/>
              </a:rPr>
              <a:t>~1.37</a:t>
            </a:r>
            <a:endParaRPr lang="en-US" altLang="zh-CN">
              <a:solidFill>
                <a:schemeClr val="tx1"/>
              </a:solidFill>
              <a:ea typeface="宋体" panose="02010600030101010101" pitchFamily="2" charset="-122"/>
            </a:endParaRPr>
          </a:p>
        </p:txBody>
      </p:sp>
      <p:sp>
        <p:nvSpPr>
          <p:cNvPr id="509965" name="Rectangle 2061">
            <a:extLst>
              <a:ext uri="{FF2B5EF4-FFF2-40B4-BE49-F238E27FC236}">
                <a16:creationId xmlns:a16="http://schemas.microsoft.com/office/drawing/2014/main" id="{066E0DF1-6DF4-4C04-BFEA-3A45C22703F4}"/>
              </a:ext>
            </a:extLst>
          </p:cNvPr>
          <p:cNvSpPr>
            <a:spLocks noChangeArrowheads="1"/>
          </p:cNvSpPr>
          <p:nvPr/>
        </p:nvSpPr>
        <p:spPr bwMode="auto">
          <a:xfrm>
            <a:off x="1190625" y="3429000"/>
            <a:ext cx="317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ea typeface="宋体" panose="02010600030101010101" pitchFamily="2" charset="-122"/>
              </a:rPr>
              <a:t>柴油自燃</a:t>
            </a:r>
            <a:r>
              <a:rPr lang="en-US" altLang="zh-CN" i="1">
                <a:ea typeface="宋体" panose="02010600030101010101" pitchFamily="2" charset="-122"/>
              </a:rPr>
              <a:t>t</a:t>
            </a:r>
            <a:r>
              <a:rPr lang="en-US" altLang="zh-CN">
                <a:ea typeface="宋体" panose="02010600030101010101" pitchFamily="2" charset="-122"/>
              </a:rPr>
              <a:t>=335</a:t>
            </a:r>
            <a:r>
              <a:rPr lang="en-US" altLang="zh-CN">
                <a:ea typeface="宋体" panose="02010600030101010101" pitchFamily="2" charset="-122"/>
                <a:cs typeface="Times New Roman" panose="02020603050405020304" pitchFamily="18" charset="0"/>
              </a:rPr>
              <a:t>℃</a:t>
            </a:r>
          </a:p>
        </p:txBody>
      </p:sp>
      <p:sp>
        <p:nvSpPr>
          <p:cNvPr id="509966" name="Line 2062">
            <a:extLst>
              <a:ext uri="{FF2B5EF4-FFF2-40B4-BE49-F238E27FC236}">
                <a16:creationId xmlns:a16="http://schemas.microsoft.com/office/drawing/2014/main" id="{F8897554-237D-4401-8AC9-219AEBBE2898}"/>
              </a:ext>
            </a:extLst>
          </p:cNvPr>
          <p:cNvSpPr>
            <a:spLocks noChangeShapeType="1"/>
          </p:cNvSpPr>
          <p:nvPr/>
        </p:nvSpPr>
        <p:spPr bwMode="auto">
          <a:xfrm>
            <a:off x="5486400" y="5334000"/>
            <a:ext cx="3429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67" name="Line 2063">
            <a:extLst>
              <a:ext uri="{FF2B5EF4-FFF2-40B4-BE49-F238E27FC236}">
                <a16:creationId xmlns:a16="http://schemas.microsoft.com/office/drawing/2014/main" id="{85D1D550-0D3C-4348-98B2-FA3C9FF04C08}"/>
              </a:ext>
            </a:extLst>
          </p:cNvPr>
          <p:cNvSpPr>
            <a:spLocks noChangeShapeType="1"/>
          </p:cNvSpPr>
          <p:nvPr/>
        </p:nvSpPr>
        <p:spPr bwMode="auto">
          <a:xfrm>
            <a:off x="5486400" y="6477000"/>
            <a:ext cx="3429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68" name="Line 2064">
            <a:extLst>
              <a:ext uri="{FF2B5EF4-FFF2-40B4-BE49-F238E27FC236}">
                <a16:creationId xmlns:a16="http://schemas.microsoft.com/office/drawing/2014/main" id="{EE0CD845-E30D-4C90-ACC3-633717682371}"/>
              </a:ext>
            </a:extLst>
          </p:cNvPr>
          <p:cNvSpPr>
            <a:spLocks noChangeShapeType="1"/>
          </p:cNvSpPr>
          <p:nvPr/>
        </p:nvSpPr>
        <p:spPr bwMode="auto">
          <a:xfrm>
            <a:off x="5486400" y="5334000"/>
            <a:ext cx="0" cy="1143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09969" name="Group 2065">
            <a:extLst>
              <a:ext uri="{FF2B5EF4-FFF2-40B4-BE49-F238E27FC236}">
                <a16:creationId xmlns:a16="http://schemas.microsoft.com/office/drawing/2014/main" id="{E80658AB-83C2-4C42-9822-7DDABFA0F952}"/>
              </a:ext>
            </a:extLst>
          </p:cNvPr>
          <p:cNvGrpSpPr>
            <a:grpSpLocks/>
          </p:cNvGrpSpPr>
          <p:nvPr/>
        </p:nvGrpSpPr>
        <p:grpSpPr bwMode="auto">
          <a:xfrm>
            <a:off x="5334000" y="5410200"/>
            <a:ext cx="304800" cy="304800"/>
            <a:chOff x="3504" y="3168"/>
            <a:chExt cx="192" cy="192"/>
          </a:xfrm>
        </p:grpSpPr>
        <p:sp>
          <p:nvSpPr>
            <p:cNvPr id="509970" name="Line 2066">
              <a:extLst>
                <a:ext uri="{FF2B5EF4-FFF2-40B4-BE49-F238E27FC236}">
                  <a16:creationId xmlns:a16="http://schemas.microsoft.com/office/drawing/2014/main" id="{E0D092FA-D927-4A55-807B-2761907A82EE}"/>
                </a:ext>
              </a:extLst>
            </p:cNvPr>
            <p:cNvSpPr>
              <a:spLocks noChangeShapeType="1"/>
            </p:cNvSpPr>
            <p:nvPr/>
          </p:nvSpPr>
          <p:spPr bwMode="auto">
            <a:xfrm>
              <a:off x="3696" y="3168"/>
              <a:ext cx="0" cy="192"/>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1" name="Line 2067">
              <a:extLst>
                <a:ext uri="{FF2B5EF4-FFF2-40B4-BE49-F238E27FC236}">
                  <a16:creationId xmlns:a16="http://schemas.microsoft.com/office/drawing/2014/main" id="{030D2FA4-77CE-4730-9E6A-4DAE843D0F20}"/>
                </a:ext>
              </a:extLst>
            </p:cNvPr>
            <p:cNvSpPr>
              <a:spLocks noChangeShapeType="1"/>
            </p:cNvSpPr>
            <p:nvPr/>
          </p:nvSpPr>
          <p:spPr bwMode="auto">
            <a:xfrm flipH="1">
              <a:off x="3504" y="3264"/>
              <a:ext cx="192" cy="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9972" name="Line 2068">
            <a:extLst>
              <a:ext uri="{FF2B5EF4-FFF2-40B4-BE49-F238E27FC236}">
                <a16:creationId xmlns:a16="http://schemas.microsoft.com/office/drawing/2014/main" id="{33134C48-9156-4BE3-A85F-48808D6BAB59}"/>
              </a:ext>
            </a:extLst>
          </p:cNvPr>
          <p:cNvSpPr>
            <a:spLocks noChangeShapeType="1"/>
          </p:cNvSpPr>
          <p:nvPr/>
        </p:nvSpPr>
        <p:spPr bwMode="auto">
          <a:xfrm>
            <a:off x="5334000" y="6096000"/>
            <a:ext cx="0" cy="30480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3" name="Line 2069">
            <a:extLst>
              <a:ext uri="{FF2B5EF4-FFF2-40B4-BE49-F238E27FC236}">
                <a16:creationId xmlns:a16="http://schemas.microsoft.com/office/drawing/2014/main" id="{DC29EDBC-9D0D-4DFE-9D41-2A71A9C361B9}"/>
              </a:ext>
            </a:extLst>
          </p:cNvPr>
          <p:cNvSpPr>
            <a:spLocks noChangeShapeType="1"/>
          </p:cNvSpPr>
          <p:nvPr/>
        </p:nvSpPr>
        <p:spPr bwMode="auto">
          <a:xfrm flipH="1">
            <a:off x="5334000" y="6248400"/>
            <a:ext cx="304800" cy="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4" name="Rectangle 2070">
            <a:extLst>
              <a:ext uri="{FF2B5EF4-FFF2-40B4-BE49-F238E27FC236}">
                <a16:creationId xmlns:a16="http://schemas.microsoft.com/office/drawing/2014/main" id="{37DEAC5D-758F-4BAC-BF7B-89C44E7B5984}"/>
              </a:ext>
            </a:extLst>
          </p:cNvPr>
          <p:cNvSpPr>
            <a:spLocks noChangeArrowheads="1"/>
          </p:cNvSpPr>
          <p:nvPr/>
        </p:nvSpPr>
        <p:spPr bwMode="auto">
          <a:xfrm>
            <a:off x="5791200" y="5334000"/>
            <a:ext cx="304800" cy="11430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75" name="Rectangle 2071">
            <a:extLst>
              <a:ext uri="{FF2B5EF4-FFF2-40B4-BE49-F238E27FC236}">
                <a16:creationId xmlns:a16="http://schemas.microsoft.com/office/drawing/2014/main" id="{1CD5F5F6-25D1-494C-A10B-6E19B4540495}"/>
              </a:ext>
            </a:extLst>
          </p:cNvPr>
          <p:cNvSpPr>
            <a:spLocks noChangeArrowheads="1"/>
          </p:cNvSpPr>
          <p:nvPr/>
        </p:nvSpPr>
        <p:spPr bwMode="auto">
          <a:xfrm>
            <a:off x="6096000" y="5791200"/>
            <a:ext cx="457200" cy="2286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76" name="Rectangle 2072">
            <a:extLst>
              <a:ext uri="{FF2B5EF4-FFF2-40B4-BE49-F238E27FC236}">
                <a16:creationId xmlns:a16="http://schemas.microsoft.com/office/drawing/2014/main" id="{47C37DEC-500B-45F9-9947-24AE68A10CEB}"/>
              </a:ext>
            </a:extLst>
          </p:cNvPr>
          <p:cNvSpPr>
            <a:spLocks noChangeArrowheads="1"/>
          </p:cNvSpPr>
          <p:nvPr/>
        </p:nvSpPr>
        <p:spPr bwMode="auto">
          <a:xfrm>
            <a:off x="8305800" y="5334000"/>
            <a:ext cx="304800" cy="11430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77" name="Rectangle 2073">
            <a:extLst>
              <a:ext uri="{FF2B5EF4-FFF2-40B4-BE49-F238E27FC236}">
                <a16:creationId xmlns:a16="http://schemas.microsoft.com/office/drawing/2014/main" id="{4CFC7448-19B9-43AE-BAFB-51CC1EABBE19}"/>
              </a:ext>
            </a:extLst>
          </p:cNvPr>
          <p:cNvSpPr>
            <a:spLocks noChangeArrowheads="1"/>
          </p:cNvSpPr>
          <p:nvPr/>
        </p:nvSpPr>
        <p:spPr bwMode="auto">
          <a:xfrm>
            <a:off x="8610600" y="5791200"/>
            <a:ext cx="457200" cy="2286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78" name="Line 2074">
            <a:extLst>
              <a:ext uri="{FF2B5EF4-FFF2-40B4-BE49-F238E27FC236}">
                <a16:creationId xmlns:a16="http://schemas.microsoft.com/office/drawing/2014/main" id="{BD0310F0-75C9-41AF-91DB-BBB44C4E31A3}"/>
              </a:ext>
            </a:extLst>
          </p:cNvPr>
          <p:cNvSpPr>
            <a:spLocks noChangeShapeType="1"/>
          </p:cNvSpPr>
          <p:nvPr/>
        </p:nvSpPr>
        <p:spPr bwMode="auto">
          <a:xfrm>
            <a:off x="5484813" y="3962400"/>
            <a:ext cx="3005137"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9" name="Rectangle 2075">
            <a:extLst>
              <a:ext uri="{FF2B5EF4-FFF2-40B4-BE49-F238E27FC236}">
                <a16:creationId xmlns:a16="http://schemas.microsoft.com/office/drawing/2014/main" id="{3F02EC89-FAD0-4C7F-B149-74762448A839}"/>
              </a:ext>
            </a:extLst>
          </p:cNvPr>
          <p:cNvSpPr>
            <a:spLocks noChangeArrowheads="1"/>
          </p:cNvSpPr>
          <p:nvPr/>
        </p:nvSpPr>
        <p:spPr bwMode="auto">
          <a:xfrm>
            <a:off x="4953000" y="3535363"/>
            <a:ext cx="520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r>
              <a:rPr lang="en-US" altLang="zh-CN" baseline="-25000">
                <a:solidFill>
                  <a:schemeClr val="tx1"/>
                </a:solidFill>
                <a:ea typeface="宋体" panose="02010600030101010101" pitchFamily="2" charset="-122"/>
              </a:rPr>
              <a:t>0</a:t>
            </a:r>
          </a:p>
        </p:txBody>
      </p:sp>
      <p:sp>
        <p:nvSpPr>
          <p:cNvPr id="509980" name="Freeform 2076">
            <a:extLst>
              <a:ext uri="{FF2B5EF4-FFF2-40B4-BE49-F238E27FC236}">
                <a16:creationId xmlns:a16="http://schemas.microsoft.com/office/drawing/2014/main" id="{5D4D3218-6580-4E7E-878B-341D61CB0EB8}"/>
              </a:ext>
            </a:extLst>
          </p:cNvPr>
          <p:cNvSpPr>
            <a:spLocks/>
          </p:cNvSpPr>
          <p:nvPr/>
        </p:nvSpPr>
        <p:spPr bwMode="auto">
          <a:xfrm>
            <a:off x="5791200" y="3962400"/>
            <a:ext cx="2514600" cy="88900"/>
          </a:xfrm>
          <a:custGeom>
            <a:avLst/>
            <a:gdLst>
              <a:gd name="T0" fmla="*/ 0 w 1584"/>
              <a:gd name="T1" fmla="*/ 0 h 56"/>
              <a:gd name="T2" fmla="*/ 96 w 1584"/>
              <a:gd name="T3" fmla="*/ 48 h 56"/>
              <a:gd name="T4" fmla="*/ 528 w 1584"/>
              <a:gd name="T5" fmla="*/ 48 h 56"/>
              <a:gd name="T6" fmla="*/ 1200 w 1584"/>
              <a:gd name="T7" fmla="*/ 48 h 56"/>
              <a:gd name="T8" fmla="*/ 1584 w 1584"/>
              <a:gd name="T9" fmla="*/ 48 h 56"/>
            </a:gdLst>
            <a:ahLst/>
            <a:cxnLst>
              <a:cxn ang="0">
                <a:pos x="T0" y="T1"/>
              </a:cxn>
              <a:cxn ang="0">
                <a:pos x="T2" y="T3"/>
              </a:cxn>
              <a:cxn ang="0">
                <a:pos x="T4" y="T5"/>
              </a:cxn>
              <a:cxn ang="0">
                <a:pos x="T6" y="T7"/>
              </a:cxn>
              <a:cxn ang="0">
                <a:pos x="T8" y="T9"/>
              </a:cxn>
            </a:cxnLst>
            <a:rect l="0" t="0" r="r" b="b"/>
            <a:pathLst>
              <a:path w="1584" h="56">
                <a:moveTo>
                  <a:pt x="0" y="0"/>
                </a:moveTo>
                <a:cubicBezTo>
                  <a:pt x="4" y="20"/>
                  <a:pt x="8" y="40"/>
                  <a:pt x="96" y="48"/>
                </a:cubicBezTo>
                <a:cubicBezTo>
                  <a:pt x="184" y="56"/>
                  <a:pt x="344" y="48"/>
                  <a:pt x="528" y="48"/>
                </a:cubicBezTo>
                <a:cubicBezTo>
                  <a:pt x="712" y="48"/>
                  <a:pt x="1024" y="48"/>
                  <a:pt x="1200" y="48"/>
                </a:cubicBezTo>
                <a:cubicBezTo>
                  <a:pt x="1376" y="48"/>
                  <a:pt x="1480" y="48"/>
                  <a:pt x="1584" y="48"/>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81" name="Freeform 2077">
            <a:extLst>
              <a:ext uri="{FF2B5EF4-FFF2-40B4-BE49-F238E27FC236}">
                <a16:creationId xmlns:a16="http://schemas.microsoft.com/office/drawing/2014/main" id="{42994BBB-0872-43AC-BB51-E82CED0AF514}"/>
              </a:ext>
            </a:extLst>
          </p:cNvPr>
          <p:cNvSpPr>
            <a:spLocks/>
          </p:cNvSpPr>
          <p:nvPr/>
        </p:nvSpPr>
        <p:spPr bwMode="auto">
          <a:xfrm>
            <a:off x="5867400" y="2286000"/>
            <a:ext cx="2438400" cy="1752600"/>
          </a:xfrm>
          <a:custGeom>
            <a:avLst/>
            <a:gdLst>
              <a:gd name="T0" fmla="*/ 0 w 1536"/>
              <a:gd name="T1" fmla="*/ 0 h 1104"/>
              <a:gd name="T2" fmla="*/ 336 w 1536"/>
              <a:gd name="T3" fmla="*/ 480 h 1104"/>
              <a:gd name="T4" fmla="*/ 912 w 1536"/>
              <a:gd name="T5" fmla="*/ 816 h 1104"/>
              <a:gd name="T6" fmla="*/ 1536 w 1536"/>
              <a:gd name="T7" fmla="*/ 1104 h 1104"/>
            </a:gdLst>
            <a:ahLst/>
            <a:cxnLst>
              <a:cxn ang="0">
                <a:pos x="T0" y="T1"/>
              </a:cxn>
              <a:cxn ang="0">
                <a:pos x="T2" y="T3"/>
              </a:cxn>
              <a:cxn ang="0">
                <a:pos x="T4" y="T5"/>
              </a:cxn>
              <a:cxn ang="0">
                <a:pos x="T6" y="T7"/>
              </a:cxn>
            </a:cxnLst>
            <a:rect l="0" t="0" r="r" b="b"/>
            <a:pathLst>
              <a:path w="1536" h="1104">
                <a:moveTo>
                  <a:pt x="0" y="0"/>
                </a:moveTo>
                <a:cubicBezTo>
                  <a:pt x="92" y="172"/>
                  <a:pt x="184" y="344"/>
                  <a:pt x="336" y="480"/>
                </a:cubicBezTo>
                <a:cubicBezTo>
                  <a:pt x="488" y="616"/>
                  <a:pt x="712" y="712"/>
                  <a:pt x="912" y="816"/>
                </a:cubicBezTo>
                <a:cubicBezTo>
                  <a:pt x="1112" y="920"/>
                  <a:pt x="1324" y="1012"/>
                  <a:pt x="1536" y="1104"/>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82" name="Freeform 2078">
            <a:extLst>
              <a:ext uri="{FF2B5EF4-FFF2-40B4-BE49-F238E27FC236}">
                <a16:creationId xmlns:a16="http://schemas.microsoft.com/office/drawing/2014/main" id="{79495029-9F51-48AB-86CB-7AC24BE3DBE7}"/>
              </a:ext>
            </a:extLst>
          </p:cNvPr>
          <p:cNvSpPr>
            <a:spLocks/>
          </p:cNvSpPr>
          <p:nvPr/>
        </p:nvSpPr>
        <p:spPr bwMode="auto">
          <a:xfrm>
            <a:off x="5778500" y="1371600"/>
            <a:ext cx="88900" cy="914400"/>
          </a:xfrm>
          <a:custGeom>
            <a:avLst/>
            <a:gdLst>
              <a:gd name="T0" fmla="*/ 56 w 56"/>
              <a:gd name="T1" fmla="*/ 576 h 576"/>
              <a:gd name="T2" fmla="*/ 8 w 56"/>
              <a:gd name="T3" fmla="*/ 432 h 576"/>
              <a:gd name="T4" fmla="*/ 8 w 56"/>
              <a:gd name="T5" fmla="*/ 96 h 576"/>
              <a:gd name="T6" fmla="*/ 56 w 56"/>
              <a:gd name="T7" fmla="*/ 0 h 576"/>
            </a:gdLst>
            <a:ahLst/>
            <a:cxnLst>
              <a:cxn ang="0">
                <a:pos x="T0" y="T1"/>
              </a:cxn>
              <a:cxn ang="0">
                <a:pos x="T2" y="T3"/>
              </a:cxn>
              <a:cxn ang="0">
                <a:pos x="T4" y="T5"/>
              </a:cxn>
              <a:cxn ang="0">
                <a:pos x="T6" y="T7"/>
              </a:cxn>
            </a:cxnLst>
            <a:rect l="0" t="0" r="r" b="b"/>
            <a:pathLst>
              <a:path w="56" h="576">
                <a:moveTo>
                  <a:pt x="56" y="576"/>
                </a:moveTo>
                <a:cubicBezTo>
                  <a:pt x="36" y="544"/>
                  <a:pt x="16" y="512"/>
                  <a:pt x="8" y="432"/>
                </a:cubicBezTo>
                <a:cubicBezTo>
                  <a:pt x="0" y="352"/>
                  <a:pt x="0" y="168"/>
                  <a:pt x="8" y="96"/>
                </a:cubicBezTo>
                <a:cubicBezTo>
                  <a:pt x="16" y="24"/>
                  <a:pt x="36" y="12"/>
                  <a:pt x="56" y="0"/>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83" name="Rectangle 2079">
            <a:extLst>
              <a:ext uri="{FF2B5EF4-FFF2-40B4-BE49-F238E27FC236}">
                <a16:creationId xmlns:a16="http://schemas.microsoft.com/office/drawing/2014/main" id="{AE095BE3-EF33-4F93-8797-987DB91F92D6}"/>
              </a:ext>
            </a:extLst>
          </p:cNvPr>
          <p:cNvSpPr>
            <a:spLocks noChangeArrowheads="1"/>
          </p:cNvSpPr>
          <p:nvPr/>
        </p:nvSpPr>
        <p:spPr bwMode="auto">
          <a:xfrm>
            <a:off x="5572125" y="2514600"/>
            <a:ext cx="522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2’</a:t>
            </a:r>
          </a:p>
        </p:txBody>
      </p:sp>
      <p:sp>
        <p:nvSpPr>
          <p:cNvPr id="509984" name="Oval 2080">
            <a:extLst>
              <a:ext uri="{FF2B5EF4-FFF2-40B4-BE49-F238E27FC236}">
                <a16:creationId xmlns:a16="http://schemas.microsoft.com/office/drawing/2014/main" id="{D5A14EBB-1BDD-4F80-9657-8DC90861C2A0}"/>
              </a:ext>
            </a:extLst>
          </p:cNvPr>
          <p:cNvSpPr>
            <a:spLocks noChangeArrowheads="1"/>
          </p:cNvSpPr>
          <p:nvPr/>
        </p:nvSpPr>
        <p:spPr bwMode="auto">
          <a:xfrm>
            <a:off x="5969000" y="25146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85" name="Oval 2081">
            <a:extLst>
              <a:ext uri="{FF2B5EF4-FFF2-40B4-BE49-F238E27FC236}">
                <a16:creationId xmlns:a16="http://schemas.microsoft.com/office/drawing/2014/main" id="{EB855084-7C65-43AD-95A9-EF7D3AEE8B81}"/>
              </a:ext>
            </a:extLst>
          </p:cNvPr>
          <p:cNvSpPr>
            <a:spLocks noChangeArrowheads="1"/>
          </p:cNvSpPr>
          <p:nvPr/>
        </p:nvSpPr>
        <p:spPr bwMode="auto">
          <a:xfrm>
            <a:off x="5867400" y="12954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86" name="Oval 2082">
            <a:extLst>
              <a:ext uri="{FF2B5EF4-FFF2-40B4-BE49-F238E27FC236}">
                <a16:creationId xmlns:a16="http://schemas.microsoft.com/office/drawing/2014/main" id="{9DD5DAA2-471F-409C-B51D-F58C7BCCF6F5}"/>
              </a:ext>
            </a:extLst>
          </p:cNvPr>
          <p:cNvSpPr>
            <a:spLocks noChangeArrowheads="1"/>
          </p:cNvSpPr>
          <p:nvPr/>
        </p:nvSpPr>
        <p:spPr bwMode="auto">
          <a:xfrm>
            <a:off x="8240713" y="3986213"/>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87" name="Oval 2083">
            <a:extLst>
              <a:ext uri="{FF2B5EF4-FFF2-40B4-BE49-F238E27FC236}">
                <a16:creationId xmlns:a16="http://schemas.microsoft.com/office/drawing/2014/main" id="{E39764B2-6F84-4AF5-A5C4-6F9AE46C4983}"/>
              </a:ext>
            </a:extLst>
          </p:cNvPr>
          <p:cNvSpPr>
            <a:spLocks noChangeArrowheads="1"/>
          </p:cNvSpPr>
          <p:nvPr/>
        </p:nvSpPr>
        <p:spPr bwMode="auto">
          <a:xfrm>
            <a:off x="5791200" y="22098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88" name="Rectangle 2084">
            <a:extLst>
              <a:ext uri="{FF2B5EF4-FFF2-40B4-BE49-F238E27FC236}">
                <a16:creationId xmlns:a16="http://schemas.microsoft.com/office/drawing/2014/main" id="{696247CC-64AD-4F26-85EC-4DFB5399C39C}"/>
              </a:ext>
            </a:extLst>
          </p:cNvPr>
          <p:cNvSpPr>
            <a:spLocks noChangeArrowheads="1"/>
          </p:cNvSpPr>
          <p:nvPr/>
        </p:nvSpPr>
        <p:spPr bwMode="auto">
          <a:xfrm>
            <a:off x="5486400" y="3962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0</a:t>
            </a:r>
          </a:p>
        </p:txBody>
      </p:sp>
      <p:sp>
        <p:nvSpPr>
          <p:cNvPr id="509989" name="Oval 2085">
            <a:extLst>
              <a:ext uri="{FF2B5EF4-FFF2-40B4-BE49-F238E27FC236}">
                <a16:creationId xmlns:a16="http://schemas.microsoft.com/office/drawing/2014/main" id="{3D5C8EDF-4453-41AA-B5A0-0D23C99CC147}"/>
              </a:ext>
            </a:extLst>
          </p:cNvPr>
          <p:cNvSpPr>
            <a:spLocks noChangeArrowheads="1"/>
          </p:cNvSpPr>
          <p:nvPr/>
        </p:nvSpPr>
        <p:spPr bwMode="auto">
          <a:xfrm>
            <a:off x="5791200" y="3940175"/>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9990" name="Rectangle 2086">
            <a:extLst>
              <a:ext uri="{FF2B5EF4-FFF2-40B4-BE49-F238E27FC236}">
                <a16:creationId xmlns:a16="http://schemas.microsoft.com/office/drawing/2014/main" id="{68460763-F562-4048-AADA-A73A19FDF264}"/>
              </a:ext>
            </a:extLst>
          </p:cNvPr>
          <p:cNvSpPr>
            <a:spLocks noChangeArrowheads="1"/>
          </p:cNvSpPr>
          <p:nvPr/>
        </p:nvSpPr>
        <p:spPr bwMode="auto">
          <a:xfrm>
            <a:off x="152400" y="1706563"/>
            <a:ext cx="2865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1</a:t>
            </a:r>
            <a:r>
              <a:rPr lang="en-US" altLang="zh-CN">
                <a:solidFill>
                  <a:srgbClr val="66FF66"/>
                </a:solidFill>
                <a:ea typeface="宋体" panose="02010600030101010101" pitchFamily="2" charset="-122"/>
                <a:cs typeface="Times New Roman" panose="02020603050405020304" pitchFamily="18" charset="0"/>
              </a:rPr>
              <a:t>—2</a:t>
            </a:r>
            <a:r>
              <a:rPr lang="en-US" altLang="zh-CN">
                <a:solidFill>
                  <a:srgbClr val="66FF66"/>
                </a:solidFill>
                <a:ea typeface="宋体" panose="02010600030101010101" pitchFamily="2" charset="-122"/>
              </a:rPr>
              <a:t>’</a:t>
            </a:r>
            <a:r>
              <a:rPr lang="en-US" altLang="zh-CN">
                <a:ea typeface="宋体" panose="02010600030101010101" pitchFamily="2" charset="-122"/>
                <a:cs typeface="Times New Roman" panose="02020603050405020304" pitchFamily="18" charset="0"/>
              </a:rPr>
              <a:t> </a:t>
            </a:r>
            <a:r>
              <a:rPr lang="zh-CN" altLang="en-US">
                <a:solidFill>
                  <a:schemeClr val="tx1"/>
                </a:solidFill>
                <a:ea typeface="宋体" panose="02010600030101010101" pitchFamily="2" charset="-122"/>
              </a:rPr>
              <a:t>多变压缩</a:t>
            </a:r>
          </a:p>
        </p:txBody>
      </p:sp>
      <p:sp>
        <p:nvSpPr>
          <p:cNvPr id="509991" name="Rectangle 2087">
            <a:extLst>
              <a:ext uri="{FF2B5EF4-FFF2-40B4-BE49-F238E27FC236}">
                <a16:creationId xmlns:a16="http://schemas.microsoft.com/office/drawing/2014/main" id="{39A8D856-492A-4916-AD8B-AB52AD54F4DF}"/>
              </a:ext>
            </a:extLst>
          </p:cNvPr>
          <p:cNvSpPr>
            <a:spLocks noChangeArrowheads="1"/>
          </p:cNvSpPr>
          <p:nvPr/>
        </p:nvSpPr>
        <p:spPr bwMode="auto">
          <a:xfrm>
            <a:off x="250825" y="2852738"/>
            <a:ext cx="23399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p</a:t>
            </a:r>
            <a:r>
              <a:rPr lang="en-US" altLang="zh-CN" baseline="-25000">
                <a:ea typeface="宋体" panose="02010600030101010101" pitchFamily="2" charset="-122"/>
              </a:rPr>
              <a:t>2</a:t>
            </a:r>
            <a:r>
              <a:rPr lang="en-US" altLang="zh-CN">
                <a:ea typeface="宋体" panose="02010600030101010101" pitchFamily="2" charset="-122"/>
              </a:rPr>
              <a:t>’=3</a:t>
            </a:r>
            <a:r>
              <a:rPr lang="en-US" altLang="zh-CN">
                <a:ea typeface="宋体" panose="02010600030101010101" pitchFamily="2" charset="-122"/>
                <a:cs typeface="Times New Roman" panose="02020603050405020304" pitchFamily="18" charset="0"/>
              </a:rPr>
              <a:t>~5MPa</a:t>
            </a:r>
            <a:endParaRPr lang="en-US" altLang="zh-CN">
              <a:solidFill>
                <a:schemeClr val="tx1"/>
              </a:solidFill>
              <a:ea typeface="宋体" panose="02010600030101010101" pitchFamily="2" charset="-122"/>
            </a:endParaRPr>
          </a:p>
        </p:txBody>
      </p:sp>
      <p:sp>
        <p:nvSpPr>
          <p:cNvPr id="509992" name="Rectangle 2088">
            <a:extLst>
              <a:ext uri="{FF2B5EF4-FFF2-40B4-BE49-F238E27FC236}">
                <a16:creationId xmlns:a16="http://schemas.microsoft.com/office/drawing/2014/main" id="{8514A05D-E3A1-46C3-8D01-F644EA30AC8B}"/>
              </a:ext>
            </a:extLst>
          </p:cNvPr>
          <p:cNvSpPr>
            <a:spLocks noChangeArrowheads="1"/>
          </p:cNvSpPr>
          <p:nvPr/>
        </p:nvSpPr>
        <p:spPr bwMode="auto">
          <a:xfrm>
            <a:off x="2771775" y="2852738"/>
            <a:ext cx="26336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CCFFFF"/>
                </a:solidFill>
                <a:ea typeface="宋体" panose="02010600030101010101" pitchFamily="2" charset="-122"/>
              </a:rPr>
              <a:t>t</a:t>
            </a:r>
            <a:r>
              <a:rPr lang="en-US" altLang="zh-CN" baseline="-25000">
                <a:solidFill>
                  <a:srgbClr val="CCFFFF"/>
                </a:solidFill>
                <a:ea typeface="宋体" panose="02010600030101010101" pitchFamily="2" charset="-122"/>
              </a:rPr>
              <a:t>2</a:t>
            </a:r>
            <a:r>
              <a:rPr lang="en-US" altLang="zh-CN">
                <a:solidFill>
                  <a:srgbClr val="CCFFFF"/>
                </a:solidFill>
                <a:ea typeface="宋体" panose="02010600030101010101" pitchFamily="2" charset="-122"/>
              </a:rPr>
              <a:t>’=600</a:t>
            </a:r>
            <a:r>
              <a:rPr lang="en-US" altLang="zh-CN">
                <a:solidFill>
                  <a:srgbClr val="CCFFFF"/>
                </a:solidFill>
                <a:ea typeface="宋体" panose="02010600030101010101" pitchFamily="2" charset="-122"/>
                <a:cs typeface="Times New Roman" panose="02020603050405020304" pitchFamily="18" charset="0"/>
              </a:rPr>
              <a:t>~800℃</a:t>
            </a:r>
            <a:endParaRPr lang="en-US" altLang="zh-CN">
              <a:solidFill>
                <a:srgbClr val="CCFFFF"/>
              </a:solidFill>
              <a:ea typeface="宋体" panose="02010600030101010101" pitchFamily="2" charset="-122"/>
            </a:endParaRPr>
          </a:p>
        </p:txBody>
      </p:sp>
      <p:sp>
        <p:nvSpPr>
          <p:cNvPr id="509993" name="Rectangle 2089">
            <a:extLst>
              <a:ext uri="{FF2B5EF4-FFF2-40B4-BE49-F238E27FC236}">
                <a16:creationId xmlns:a16="http://schemas.microsoft.com/office/drawing/2014/main" id="{1E45748E-AD3E-412D-86E2-C8F070396331}"/>
              </a:ext>
            </a:extLst>
          </p:cNvPr>
          <p:cNvSpPr>
            <a:spLocks noChangeArrowheads="1"/>
          </p:cNvSpPr>
          <p:nvPr/>
        </p:nvSpPr>
        <p:spPr bwMode="auto">
          <a:xfrm>
            <a:off x="642938" y="4005263"/>
            <a:ext cx="2046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cs typeface="Times New Roman" panose="02020603050405020304" pitchFamily="18" charset="0"/>
              </a:rPr>
              <a:t>2</a:t>
            </a:r>
            <a:r>
              <a:rPr lang="en-US" altLang="zh-CN">
                <a:solidFill>
                  <a:srgbClr val="66FF66"/>
                </a:solidFill>
                <a:ea typeface="宋体" panose="02010600030101010101" pitchFamily="2" charset="-122"/>
              </a:rPr>
              <a:t>’</a:t>
            </a:r>
            <a:r>
              <a:rPr lang="en-US" altLang="zh-CN">
                <a:ea typeface="宋体" panose="02010600030101010101" pitchFamily="2" charset="-122"/>
                <a:cs typeface="Times New Roman" panose="02020603050405020304" pitchFamily="18" charset="0"/>
              </a:rPr>
              <a:t>   </a:t>
            </a:r>
            <a:r>
              <a:rPr lang="zh-CN" altLang="en-US">
                <a:solidFill>
                  <a:schemeClr val="tx1"/>
                </a:solidFill>
                <a:ea typeface="宋体" panose="02010600030101010101" pitchFamily="2" charset="-122"/>
              </a:rPr>
              <a:t>喷柴油</a:t>
            </a:r>
          </a:p>
        </p:txBody>
      </p:sp>
      <p:sp>
        <p:nvSpPr>
          <p:cNvPr id="509994" name="Rectangle 2090">
            <a:extLst>
              <a:ext uri="{FF2B5EF4-FFF2-40B4-BE49-F238E27FC236}">
                <a16:creationId xmlns:a16="http://schemas.microsoft.com/office/drawing/2014/main" id="{D8EB840D-D8C9-4F99-809D-BFB3BE2EB8DE}"/>
              </a:ext>
            </a:extLst>
          </p:cNvPr>
          <p:cNvSpPr>
            <a:spLocks noChangeArrowheads="1"/>
          </p:cNvSpPr>
          <p:nvPr/>
        </p:nvSpPr>
        <p:spPr bwMode="auto">
          <a:xfrm>
            <a:off x="612775" y="4538663"/>
            <a:ext cx="2419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cs typeface="Times New Roman" panose="02020603050405020304" pitchFamily="18" charset="0"/>
              </a:rPr>
              <a:t>2</a:t>
            </a:r>
            <a:r>
              <a:rPr lang="en-US" altLang="zh-CN">
                <a:solidFill>
                  <a:srgbClr val="66FF66"/>
                </a:solidFill>
                <a:ea typeface="宋体" panose="02010600030101010101" pitchFamily="2" charset="-122"/>
              </a:rPr>
              <a:t> </a:t>
            </a:r>
            <a:r>
              <a:rPr lang="en-US" altLang="zh-CN">
                <a:ea typeface="宋体" panose="02010600030101010101" pitchFamily="2" charset="-122"/>
              </a:rPr>
              <a:t>   </a:t>
            </a:r>
            <a:r>
              <a:rPr lang="zh-CN" altLang="en-US">
                <a:solidFill>
                  <a:schemeClr val="tx1"/>
                </a:solidFill>
                <a:ea typeface="宋体" panose="02010600030101010101" pitchFamily="2" charset="-122"/>
              </a:rPr>
              <a:t>开始燃烧</a:t>
            </a:r>
          </a:p>
        </p:txBody>
      </p:sp>
      <p:grpSp>
        <p:nvGrpSpPr>
          <p:cNvPr id="509995" name="Group 2091">
            <a:extLst>
              <a:ext uri="{FF2B5EF4-FFF2-40B4-BE49-F238E27FC236}">
                <a16:creationId xmlns:a16="http://schemas.microsoft.com/office/drawing/2014/main" id="{61F1F3BF-3843-4346-9C48-4539501BAB6A}"/>
              </a:ext>
            </a:extLst>
          </p:cNvPr>
          <p:cNvGrpSpPr>
            <a:grpSpLocks/>
          </p:cNvGrpSpPr>
          <p:nvPr/>
        </p:nvGrpSpPr>
        <p:grpSpPr bwMode="auto">
          <a:xfrm>
            <a:off x="309563" y="5041900"/>
            <a:ext cx="4567237" cy="609600"/>
            <a:chOff x="195" y="3176"/>
            <a:chExt cx="2877" cy="384"/>
          </a:xfrm>
        </p:grpSpPr>
        <p:sp>
          <p:nvSpPr>
            <p:cNvPr id="509996" name="Rectangle 2092">
              <a:extLst>
                <a:ext uri="{FF2B5EF4-FFF2-40B4-BE49-F238E27FC236}">
                  <a16:creationId xmlns:a16="http://schemas.microsoft.com/office/drawing/2014/main" id="{FD115126-2C24-4681-B28F-2418F8CAA467}"/>
                </a:ext>
              </a:extLst>
            </p:cNvPr>
            <p:cNvSpPr>
              <a:spLocks noChangeArrowheads="1"/>
            </p:cNvSpPr>
            <p:nvPr/>
          </p:nvSpPr>
          <p:spPr bwMode="auto">
            <a:xfrm>
              <a:off x="195" y="3195"/>
              <a:ext cx="24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2</a:t>
              </a:r>
              <a:r>
                <a:rPr lang="en-US" altLang="zh-CN">
                  <a:solidFill>
                    <a:srgbClr val="66FF66"/>
                  </a:solidFill>
                  <a:ea typeface="宋体" panose="02010600030101010101" pitchFamily="2" charset="-122"/>
                  <a:cs typeface="Times New Roman" panose="02020603050405020304" pitchFamily="18" charset="0"/>
                </a:rPr>
                <a:t>—3</a:t>
              </a:r>
              <a:r>
                <a:rPr lang="en-US" altLang="zh-CN">
                  <a:ea typeface="宋体" panose="02010600030101010101" pitchFamily="2" charset="-122"/>
                  <a:cs typeface="Times New Roman" panose="02020603050405020304" pitchFamily="18" charset="0"/>
                </a:rPr>
                <a:t> </a:t>
              </a:r>
              <a:r>
                <a:rPr lang="zh-CN" altLang="en-US">
                  <a:solidFill>
                    <a:schemeClr val="tx1"/>
                  </a:solidFill>
                  <a:ea typeface="宋体" panose="02010600030101010101" pitchFamily="2" charset="-122"/>
                </a:rPr>
                <a:t>迅速燃烧，近似</a:t>
              </a:r>
            </a:p>
          </p:txBody>
        </p:sp>
        <p:sp>
          <p:nvSpPr>
            <p:cNvPr id="509997" name="Rectangle 2093">
              <a:extLst>
                <a:ext uri="{FF2B5EF4-FFF2-40B4-BE49-F238E27FC236}">
                  <a16:creationId xmlns:a16="http://schemas.microsoft.com/office/drawing/2014/main" id="{6BC6991F-0523-48E0-90AE-8619E32EA26E}"/>
                </a:ext>
              </a:extLst>
            </p:cNvPr>
            <p:cNvSpPr>
              <a:spLocks noChangeArrowheads="1"/>
            </p:cNvSpPr>
            <p:nvPr/>
          </p:nvSpPr>
          <p:spPr bwMode="auto">
            <a:xfrm>
              <a:off x="2737" y="3176"/>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V</a:t>
              </a:r>
            </a:p>
          </p:txBody>
        </p:sp>
        <p:sp>
          <p:nvSpPr>
            <p:cNvPr id="509998" name="Oval 2094">
              <a:extLst>
                <a:ext uri="{FF2B5EF4-FFF2-40B4-BE49-F238E27FC236}">
                  <a16:creationId xmlns:a16="http://schemas.microsoft.com/office/drawing/2014/main" id="{D7F90560-D529-4784-833E-79F0EC27315E}"/>
                </a:ext>
              </a:extLst>
            </p:cNvPr>
            <p:cNvSpPr>
              <a:spLocks noChangeArrowheads="1"/>
            </p:cNvSpPr>
            <p:nvPr/>
          </p:nvSpPr>
          <p:spPr bwMode="auto">
            <a:xfrm>
              <a:off x="2688" y="3176"/>
              <a:ext cx="384" cy="384"/>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9999" name="Rectangle 2095">
            <a:extLst>
              <a:ext uri="{FF2B5EF4-FFF2-40B4-BE49-F238E27FC236}">
                <a16:creationId xmlns:a16="http://schemas.microsoft.com/office/drawing/2014/main" id="{BC9D6707-02B6-4DDF-8293-352DDB44D141}"/>
              </a:ext>
            </a:extLst>
          </p:cNvPr>
          <p:cNvSpPr>
            <a:spLocks noChangeArrowheads="1"/>
          </p:cNvSpPr>
          <p:nvPr/>
        </p:nvSpPr>
        <p:spPr bwMode="auto">
          <a:xfrm>
            <a:off x="1193800" y="5605463"/>
            <a:ext cx="22463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p</a:t>
            </a:r>
            <a:r>
              <a:rPr lang="en-US" altLang="zh-CN">
                <a:ea typeface="宋体" panose="02010600030101010101" pitchFamily="2" charset="-122"/>
                <a:cs typeface="Times New Roman" panose="02020603050405020304" pitchFamily="18" charset="0"/>
              </a:rPr>
              <a:t>↑</a:t>
            </a:r>
            <a:r>
              <a:rPr lang="en-US" altLang="zh-CN">
                <a:ea typeface="宋体" panose="02010600030101010101" pitchFamily="2" charset="-122"/>
              </a:rPr>
              <a:t>5</a:t>
            </a:r>
            <a:r>
              <a:rPr lang="en-US" altLang="zh-CN">
                <a:ea typeface="宋体" panose="02010600030101010101" pitchFamily="2" charset="-122"/>
                <a:cs typeface="Times New Roman" panose="02020603050405020304" pitchFamily="18" charset="0"/>
              </a:rPr>
              <a:t>~9MPa</a:t>
            </a:r>
            <a:endParaRPr lang="en-US" altLang="zh-CN">
              <a:solidFill>
                <a:schemeClr val="tx1"/>
              </a:solidFill>
              <a:ea typeface="宋体" panose="02010600030101010101" pitchFamily="2" charset="-122"/>
            </a:endParaRPr>
          </a:p>
        </p:txBody>
      </p:sp>
      <p:sp>
        <p:nvSpPr>
          <p:cNvPr id="510000" name="Rectangle 2096">
            <a:extLst>
              <a:ext uri="{FF2B5EF4-FFF2-40B4-BE49-F238E27FC236}">
                <a16:creationId xmlns:a16="http://schemas.microsoft.com/office/drawing/2014/main" id="{8949370B-80DF-4A13-941E-2D9446788882}"/>
              </a:ext>
            </a:extLst>
          </p:cNvPr>
          <p:cNvSpPr>
            <a:spLocks noChangeArrowheads="1"/>
          </p:cNvSpPr>
          <p:nvPr/>
        </p:nvSpPr>
        <p:spPr bwMode="auto">
          <a:xfrm>
            <a:off x="2590800" y="3810000"/>
            <a:ext cx="24844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GB" altLang="zh-CN">
                <a:ea typeface="楷体_GB2312" pitchFamily="49" charset="-122"/>
              </a:rPr>
              <a:t>Autoiginition</a:t>
            </a:r>
            <a:endParaRPr kumimoji="0" lang="en-US" altLang="zh-CN">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09959"/>
                                        </p:tgtEl>
                                        <p:attrNameLst>
                                          <p:attrName>style.visibility</p:attrName>
                                        </p:attrNameLst>
                                      </p:cBhvr>
                                      <p:to>
                                        <p:strVal val="visible"/>
                                      </p:to>
                                    </p:set>
                                    <p:anim calcmode="lin" valueType="num">
                                      <p:cBhvr additive="base">
                                        <p:cTn id="7" dur="500" fill="hold"/>
                                        <p:tgtEl>
                                          <p:spTgt spid="509959"/>
                                        </p:tgtEl>
                                        <p:attrNameLst>
                                          <p:attrName>ppt_x</p:attrName>
                                        </p:attrNameLst>
                                      </p:cBhvr>
                                      <p:tavLst>
                                        <p:tav tm="0">
                                          <p:val>
                                            <p:strVal val="1+#ppt_w/2"/>
                                          </p:val>
                                        </p:tav>
                                        <p:tav tm="100000">
                                          <p:val>
                                            <p:strVal val="#ppt_x"/>
                                          </p:val>
                                        </p:tav>
                                      </p:tavLst>
                                    </p:anim>
                                    <p:anim calcmode="lin" valueType="num">
                                      <p:cBhvr additive="base">
                                        <p:cTn id="8" dur="500" fill="hold"/>
                                        <p:tgtEl>
                                          <p:spTgt spid="50995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9979"/>
                                        </p:tgtEl>
                                        <p:attrNameLst>
                                          <p:attrName>style.visibility</p:attrName>
                                        </p:attrNameLst>
                                      </p:cBhvr>
                                      <p:to>
                                        <p:strVal val="visible"/>
                                      </p:to>
                                    </p:set>
                                    <p:anim calcmode="lin" valueType="num">
                                      <p:cBhvr additive="base">
                                        <p:cTn id="13" dur="500" fill="hold"/>
                                        <p:tgtEl>
                                          <p:spTgt spid="509979"/>
                                        </p:tgtEl>
                                        <p:attrNameLst>
                                          <p:attrName>ppt_x</p:attrName>
                                        </p:attrNameLst>
                                      </p:cBhvr>
                                      <p:tavLst>
                                        <p:tav tm="0">
                                          <p:val>
                                            <p:strVal val="0-#ppt_w/2"/>
                                          </p:val>
                                        </p:tav>
                                        <p:tav tm="100000">
                                          <p:val>
                                            <p:strVal val="#ppt_x"/>
                                          </p:val>
                                        </p:tav>
                                      </p:tavLst>
                                    </p:anim>
                                    <p:anim calcmode="lin" valueType="num">
                                      <p:cBhvr additive="base">
                                        <p:cTn id="14" dur="500" fill="hold"/>
                                        <p:tgtEl>
                                          <p:spTgt spid="509979"/>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17" presetClass="entr" presetSubtype="8" fill="hold" nodeType="afterEffect">
                                  <p:stCondLst>
                                    <p:cond delay="0"/>
                                  </p:stCondLst>
                                  <p:childTnLst>
                                    <p:set>
                                      <p:cBhvr>
                                        <p:cTn id="17" dur="1" fill="hold">
                                          <p:stCondLst>
                                            <p:cond delay="0"/>
                                          </p:stCondLst>
                                        </p:cTn>
                                        <p:tgtEl>
                                          <p:spTgt spid="509978"/>
                                        </p:tgtEl>
                                        <p:attrNameLst>
                                          <p:attrName>style.visibility</p:attrName>
                                        </p:attrNameLst>
                                      </p:cBhvr>
                                      <p:to>
                                        <p:strVal val="visible"/>
                                      </p:to>
                                    </p:set>
                                    <p:anim calcmode="lin" valueType="num">
                                      <p:cBhvr>
                                        <p:cTn id="18" dur="500" fill="hold"/>
                                        <p:tgtEl>
                                          <p:spTgt spid="509978"/>
                                        </p:tgtEl>
                                        <p:attrNameLst>
                                          <p:attrName>ppt_x</p:attrName>
                                        </p:attrNameLst>
                                      </p:cBhvr>
                                      <p:tavLst>
                                        <p:tav tm="0">
                                          <p:val>
                                            <p:strVal val="#ppt_x-#ppt_w/2"/>
                                          </p:val>
                                        </p:tav>
                                        <p:tav tm="100000">
                                          <p:val>
                                            <p:strVal val="#ppt_x"/>
                                          </p:val>
                                        </p:tav>
                                      </p:tavLst>
                                    </p:anim>
                                    <p:anim calcmode="lin" valueType="num">
                                      <p:cBhvr>
                                        <p:cTn id="19" dur="500" fill="hold"/>
                                        <p:tgtEl>
                                          <p:spTgt spid="509978"/>
                                        </p:tgtEl>
                                        <p:attrNameLst>
                                          <p:attrName>ppt_y</p:attrName>
                                        </p:attrNameLst>
                                      </p:cBhvr>
                                      <p:tavLst>
                                        <p:tav tm="0">
                                          <p:val>
                                            <p:strVal val="#ppt_y"/>
                                          </p:val>
                                        </p:tav>
                                        <p:tav tm="100000">
                                          <p:val>
                                            <p:strVal val="#ppt_y"/>
                                          </p:val>
                                        </p:tav>
                                      </p:tavLst>
                                    </p:anim>
                                    <p:anim calcmode="lin" valueType="num">
                                      <p:cBhvr>
                                        <p:cTn id="20" dur="500" fill="hold"/>
                                        <p:tgtEl>
                                          <p:spTgt spid="509978"/>
                                        </p:tgtEl>
                                        <p:attrNameLst>
                                          <p:attrName>ppt_w</p:attrName>
                                        </p:attrNameLst>
                                      </p:cBhvr>
                                      <p:tavLst>
                                        <p:tav tm="0">
                                          <p:val>
                                            <p:fltVal val="0"/>
                                          </p:val>
                                        </p:tav>
                                        <p:tav tm="100000">
                                          <p:val>
                                            <p:strVal val="#ppt_w"/>
                                          </p:val>
                                        </p:tav>
                                      </p:tavLst>
                                    </p:anim>
                                    <p:anim calcmode="lin" valueType="num">
                                      <p:cBhvr>
                                        <p:cTn id="21" dur="500" fill="hold"/>
                                        <p:tgtEl>
                                          <p:spTgt spid="509978"/>
                                        </p:tgtEl>
                                        <p:attrNameLst>
                                          <p:attrName>ppt_h</p:attrName>
                                        </p:attrNameLst>
                                      </p:cBhvr>
                                      <p:tavLst>
                                        <p:tav tm="0">
                                          <p:val>
                                            <p:strVal val="#ppt_h"/>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509988"/>
                                        </p:tgtEl>
                                        <p:attrNameLst>
                                          <p:attrName>style.visibility</p:attrName>
                                        </p:attrNameLst>
                                      </p:cBhvr>
                                      <p:to>
                                        <p:strVal val="visible"/>
                                      </p:to>
                                    </p:set>
                                    <p:anim calcmode="lin" valueType="num">
                                      <p:cBhvr additive="base">
                                        <p:cTn id="26" dur="500" fill="hold"/>
                                        <p:tgtEl>
                                          <p:spTgt spid="509988"/>
                                        </p:tgtEl>
                                        <p:attrNameLst>
                                          <p:attrName>ppt_x</p:attrName>
                                        </p:attrNameLst>
                                      </p:cBhvr>
                                      <p:tavLst>
                                        <p:tav tm="0">
                                          <p:val>
                                            <p:strVal val="0-#ppt_w/2"/>
                                          </p:val>
                                        </p:tav>
                                        <p:tav tm="100000">
                                          <p:val>
                                            <p:strVal val="#ppt_x"/>
                                          </p:val>
                                        </p:tav>
                                      </p:tavLst>
                                    </p:anim>
                                    <p:anim calcmode="lin" valueType="num">
                                      <p:cBhvr additive="base">
                                        <p:cTn id="27" dur="500" fill="hold"/>
                                        <p:tgtEl>
                                          <p:spTgt spid="509988"/>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50998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509980"/>
                                        </p:tgtEl>
                                        <p:attrNameLst>
                                          <p:attrName>style.visibility</p:attrName>
                                        </p:attrNameLst>
                                      </p:cBhvr>
                                      <p:to>
                                        <p:strVal val="visible"/>
                                      </p:to>
                                    </p:set>
                                    <p:anim calcmode="lin" valueType="num">
                                      <p:cBhvr>
                                        <p:cTn id="35" dur="500" fill="hold"/>
                                        <p:tgtEl>
                                          <p:spTgt spid="509980"/>
                                        </p:tgtEl>
                                        <p:attrNameLst>
                                          <p:attrName>ppt_x</p:attrName>
                                        </p:attrNameLst>
                                      </p:cBhvr>
                                      <p:tavLst>
                                        <p:tav tm="0">
                                          <p:val>
                                            <p:strVal val="#ppt_x-#ppt_w/2"/>
                                          </p:val>
                                        </p:tav>
                                        <p:tav tm="100000">
                                          <p:val>
                                            <p:strVal val="#ppt_x"/>
                                          </p:val>
                                        </p:tav>
                                      </p:tavLst>
                                    </p:anim>
                                    <p:anim calcmode="lin" valueType="num">
                                      <p:cBhvr>
                                        <p:cTn id="36" dur="500" fill="hold"/>
                                        <p:tgtEl>
                                          <p:spTgt spid="509980"/>
                                        </p:tgtEl>
                                        <p:attrNameLst>
                                          <p:attrName>ppt_y</p:attrName>
                                        </p:attrNameLst>
                                      </p:cBhvr>
                                      <p:tavLst>
                                        <p:tav tm="0">
                                          <p:val>
                                            <p:strVal val="#ppt_y"/>
                                          </p:val>
                                        </p:tav>
                                        <p:tav tm="100000">
                                          <p:val>
                                            <p:strVal val="#ppt_y"/>
                                          </p:val>
                                        </p:tav>
                                      </p:tavLst>
                                    </p:anim>
                                    <p:anim calcmode="lin" valueType="num">
                                      <p:cBhvr>
                                        <p:cTn id="37" dur="500" fill="hold"/>
                                        <p:tgtEl>
                                          <p:spTgt spid="509980"/>
                                        </p:tgtEl>
                                        <p:attrNameLst>
                                          <p:attrName>ppt_w</p:attrName>
                                        </p:attrNameLst>
                                      </p:cBhvr>
                                      <p:tavLst>
                                        <p:tav tm="0">
                                          <p:val>
                                            <p:fltVal val="0"/>
                                          </p:val>
                                        </p:tav>
                                        <p:tav tm="100000">
                                          <p:val>
                                            <p:strVal val="#ppt_w"/>
                                          </p:val>
                                        </p:tav>
                                      </p:tavLst>
                                    </p:anim>
                                    <p:anim calcmode="lin" valueType="num">
                                      <p:cBhvr>
                                        <p:cTn id="38" dur="500" fill="hold"/>
                                        <p:tgtEl>
                                          <p:spTgt spid="509980"/>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09986"/>
                                        </p:tgtEl>
                                        <p:attrNameLst>
                                          <p:attrName>style.visibility</p:attrName>
                                        </p:attrNameLst>
                                      </p:cBhvr>
                                      <p:to>
                                        <p:strVal val="visible"/>
                                      </p:to>
                                    </p:set>
                                  </p:childTnLst>
                                </p:cTn>
                              </p:par>
                            </p:childTnLst>
                          </p:cTn>
                        </p:par>
                        <p:par>
                          <p:cTn id="43" fill="hold" nodeType="afterGroup">
                            <p:stCondLst>
                              <p:cond delay="500"/>
                            </p:stCondLst>
                            <p:childTnLst>
                              <p:par>
                                <p:cTn id="44" presetID="2" presetClass="entr" presetSubtype="2" fill="hold" grpId="0" nodeType="afterEffect">
                                  <p:stCondLst>
                                    <p:cond delay="0"/>
                                  </p:stCondLst>
                                  <p:childTnLst>
                                    <p:set>
                                      <p:cBhvr>
                                        <p:cTn id="45" dur="1" fill="hold">
                                          <p:stCondLst>
                                            <p:cond delay="0"/>
                                          </p:stCondLst>
                                        </p:cTn>
                                        <p:tgtEl>
                                          <p:spTgt spid="509955"/>
                                        </p:tgtEl>
                                        <p:attrNameLst>
                                          <p:attrName>style.visibility</p:attrName>
                                        </p:attrNameLst>
                                      </p:cBhvr>
                                      <p:to>
                                        <p:strVal val="visible"/>
                                      </p:to>
                                    </p:set>
                                    <p:anim calcmode="lin" valueType="num">
                                      <p:cBhvr additive="base">
                                        <p:cTn id="46" dur="500" fill="hold"/>
                                        <p:tgtEl>
                                          <p:spTgt spid="509955"/>
                                        </p:tgtEl>
                                        <p:attrNameLst>
                                          <p:attrName>ppt_x</p:attrName>
                                        </p:attrNameLst>
                                      </p:cBhvr>
                                      <p:tavLst>
                                        <p:tav tm="0">
                                          <p:val>
                                            <p:strVal val="1+#ppt_w/2"/>
                                          </p:val>
                                        </p:tav>
                                        <p:tav tm="100000">
                                          <p:val>
                                            <p:strVal val="#ppt_x"/>
                                          </p:val>
                                        </p:tav>
                                      </p:tavLst>
                                    </p:anim>
                                    <p:anim calcmode="lin" valueType="num">
                                      <p:cBhvr additive="base">
                                        <p:cTn id="47" dur="500" fill="hold"/>
                                        <p:tgtEl>
                                          <p:spTgt spid="509955"/>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509958"/>
                                        </p:tgtEl>
                                        <p:attrNameLst>
                                          <p:attrName>style.visibility</p:attrName>
                                        </p:attrNameLst>
                                      </p:cBhvr>
                                      <p:to>
                                        <p:strVal val="visible"/>
                                      </p:to>
                                    </p:set>
                                    <p:anim calcmode="lin" valueType="num">
                                      <p:cBhvr additive="base">
                                        <p:cTn id="52" dur="500" fill="hold"/>
                                        <p:tgtEl>
                                          <p:spTgt spid="509958"/>
                                        </p:tgtEl>
                                        <p:attrNameLst>
                                          <p:attrName>ppt_x</p:attrName>
                                        </p:attrNameLst>
                                      </p:cBhvr>
                                      <p:tavLst>
                                        <p:tav tm="0">
                                          <p:val>
                                            <p:strVal val="0-#ppt_w/2"/>
                                          </p:val>
                                        </p:tav>
                                        <p:tav tm="100000">
                                          <p:val>
                                            <p:strVal val="#ppt_x"/>
                                          </p:val>
                                        </p:tav>
                                      </p:tavLst>
                                    </p:anim>
                                    <p:anim calcmode="lin" valueType="num">
                                      <p:cBhvr additive="base">
                                        <p:cTn id="53" dur="500" fill="hold"/>
                                        <p:tgtEl>
                                          <p:spTgt spid="509958"/>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2" fill="hold" nodeType="clickEffect">
                                  <p:stCondLst>
                                    <p:cond delay="0"/>
                                  </p:stCondLst>
                                  <p:childTnLst>
                                    <p:set>
                                      <p:cBhvr>
                                        <p:cTn id="57" dur="1" fill="hold">
                                          <p:stCondLst>
                                            <p:cond delay="0"/>
                                          </p:stCondLst>
                                        </p:cTn>
                                        <p:tgtEl>
                                          <p:spTgt spid="509981"/>
                                        </p:tgtEl>
                                        <p:attrNameLst>
                                          <p:attrName>style.visibility</p:attrName>
                                        </p:attrNameLst>
                                      </p:cBhvr>
                                      <p:to>
                                        <p:strVal val="visible"/>
                                      </p:to>
                                    </p:set>
                                    <p:anim calcmode="lin" valueType="num">
                                      <p:cBhvr>
                                        <p:cTn id="58" dur="500" fill="hold"/>
                                        <p:tgtEl>
                                          <p:spTgt spid="509981"/>
                                        </p:tgtEl>
                                        <p:attrNameLst>
                                          <p:attrName>ppt_x</p:attrName>
                                        </p:attrNameLst>
                                      </p:cBhvr>
                                      <p:tavLst>
                                        <p:tav tm="0">
                                          <p:val>
                                            <p:strVal val="#ppt_x+#ppt_w/2"/>
                                          </p:val>
                                        </p:tav>
                                        <p:tav tm="100000">
                                          <p:val>
                                            <p:strVal val="#ppt_x"/>
                                          </p:val>
                                        </p:tav>
                                      </p:tavLst>
                                    </p:anim>
                                    <p:anim calcmode="lin" valueType="num">
                                      <p:cBhvr>
                                        <p:cTn id="59" dur="500" fill="hold"/>
                                        <p:tgtEl>
                                          <p:spTgt spid="509981"/>
                                        </p:tgtEl>
                                        <p:attrNameLst>
                                          <p:attrName>ppt_y</p:attrName>
                                        </p:attrNameLst>
                                      </p:cBhvr>
                                      <p:tavLst>
                                        <p:tav tm="0">
                                          <p:val>
                                            <p:strVal val="#ppt_y"/>
                                          </p:val>
                                        </p:tav>
                                        <p:tav tm="100000">
                                          <p:val>
                                            <p:strVal val="#ppt_y"/>
                                          </p:val>
                                        </p:tav>
                                      </p:tavLst>
                                    </p:anim>
                                    <p:anim calcmode="lin" valueType="num">
                                      <p:cBhvr>
                                        <p:cTn id="60" dur="500" fill="hold"/>
                                        <p:tgtEl>
                                          <p:spTgt spid="509981"/>
                                        </p:tgtEl>
                                        <p:attrNameLst>
                                          <p:attrName>ppt_w</p:attrName>
                                        </p:attrNameLst>
                                      </p:cBhvr>
                                      <p:tavLst>
                                        <p:tav tm="0">
                                          <p:val>
                                            <p:fltVal val="0"/>
                                          </p:val>
                                        </p:tav>
                                        <p:tav tm="100000">
                                          <p:val>
                                            <p:strVal val="#ppt_w"/>
                                          </p:val>
                                        </p:tav>
                                      </p:tavLst>
                                    </p:anim>
                                    <p:anim calcmode="lin" valueType="num">
                                      <p:cBhvr>
                                        <p:cTn id="61" dur="500" fill="hold"/>
                                        <p:tgtEl>
                                          <p:spTgt spid="509981"/>
                                        </p:tgtEl>
                                        <p:attrNameLst>
                                          <p:attrName>ppt_h</p:attrName>
                                        </p:attrNameLst>
                                      </p:cBhvr>
                                      <p:tavLst>
                                        <p:tav tm="0">
                                          <p:val>
                                            <p:strVal val="#ppt_h"/>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499"/>
                                          </p:stCondLst>
                                        </p:cTn>
                                        <p:tgtEl>
                                          <p:spTgt spid="509984"/>
                                        </p:tgtEl>
                                        <p:attrNameLst>
                                          <p:attrName>style.visibility</p:attrName>
                                        </p:attrNameLst>
                                      </p:cBhvr>
                                      <p:to>
                                        <p:strVal val="visible"/>
                                      </p:to>
                                    </p:set>
                                  </p:child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499"/>
                                          </p:stCondLst>
                                        </p:cTn>
                                        <p:tgtEl>
                                          <p:spTgt spid="50998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509990"/>
                                        </p:tgtEl>
                                        <p:attrNameLst>
                                          <p:attrName>style.visibility</p:attrName>
                                        </p:attrNameLst>
                                      </p:cBhvr>
                                      <p:to>
                                        <p:strVal val="visible"/>
                                      </p:to>
                                    </p:set>
                                    <p:anim calcmode="lin" valueType="num">
                                      <p:cBhvr additive="base">
                                        <p:cTn id="73" dur="500" fill="hold"/>
                                        <p:tgtEl>
                                          <p:spTgt spid="509990"/>
                                        </p:tgtEl>
                                        <p:attrNameLst>
                                          <p:attrName>ppt_x</p:attrName>
                                        </p:attrNameLst>
                                      </p:cBhvr>
                                      <p:tavLst>
                                        <p:tav tm="0">
                                          <p:val>
                                            <p:strVal val="0-#ppt_w/2"/>
                                          </p:val>
                                        </p:tav>
                                        <p:tav tm="100000">
                                          <p:val>
                                            <p:strVal val="#ppt_x"/>
                                          </p:val>
                                        </p:tav>
                                      </p:tavLst>
                                    </p:anim>
                                    <p:anim calcmode="lin" valueType="num">
                                      <p:cBhvr additive="base">
                                        <p:cTn id="74" dur="500" fill="hold"/>
                                        <p:tgtEl>
                                          <p:spTgt spid="509990"/>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509964"/>
                                        </p:tgtEl>
                                        <p:attrNameLst>
                                          <p:attrName>style.visibility</p:attrName>
                                        </p:attrNameLst>
                                      </p:cBhvr>
                                      <p:to>
                                        <p:strVal val="visible"/>
                                      </p:to>
                                    </p:set>
                                    <p:anim calcmode="lin" valueType="num">
                                      <p:cBhvr additive="base">
                                        <p:cTn id="79" dur="500" fill="hold"/>
                                        <p:tgtEl>
                                          <p:spTgt spid="509964"/>
                                        </p:tgtEl>
                                        <p:attrNameLst>
                                          <p:attrName>ppt_x</p:attrName>
                                        </p:attrNameLst>
                                      </p:cBhvr>
                                      <p:tavLst>
                                        <p:tav tm="0">
                                          <p:val>
                                            <p:strVal val="0-#ppt_w/2"/>
                                          </p:val>
                                        </p:tav>
                                        <p:tav tm="100000">
                                          <p:val>
                                            <p:strVal val="#ppt_x"/>
                                          </p:val>
                                        </p:tav>
                                      </p:tavLst>
                                    </p:anim>
                                    <p:anim calcmode="lin" valueType="num">
                                      <p:cBhvr additive="base">
                                        <p:cTn id="80" dur="500" fill="hold"/>
                                        <p:tgtEl>
                                          <p:spTgt spid="509964"/>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509991"/>
                                        </p:tgtEl>
                                        <p:attrNameLst>
                                          <p:attrName>style.visibility</p:attrName>
                                        </p:attrNameLst>
                                      </p:cBhvr>
                                      <p:to>
                                        <p:strVal val="visible"/>
                                      </p:to>
                                    </p:set>
                                    <p:anim calcmode="lin" valueType="num">
                                      <p:cBhvr additive="base">
                                        <p:cTn id="85" dur="500" fill="hold"/>
                                        <p:tgtEl>
                                          <p:spTgt spid="509991"/>
                                        </p:tgtEl>
                                        <p:attrNameLst>
                                          <p:attrName>ppt_x</p:attrName>
                                        </p:attrNameLst>
                                      </p:cBhvr>
                                      <p:tavLst>
                                        <p:tav tm="0">
                                          <p:val>
                                            <p:strVal val="0-#ppt_w/2"/>
                                          </p:val>
                                        </p:tav>
                                        <p:tav tm="100000">
                                          <p:val>
                                            <p:strVal val="#ppt_x"/>
                                          </p:val>
                                        </p:tav>
                                      </p:tavLst>
                                    </p:anim>
                                    <p:anim calcmode="lin" valueType="num">
                                      <p:cBhvr additive="base">
                                        <p:cTn id="86" dur="500" fill="hold"/>
                                        <p:tgtEl>
                                          <p:spTgt spid="509991"/>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509992"/>
                                        </p:tgtEl>
                                        <p:attrNameLst>
                                          <p:attrName>style.visibility</p:attrName>
                                        </p:attrNameLst>
                                      </p:cBhvr>
                                      <p:to>
                                        <p:strVal val="visible"/>
                                      </p:to>
                                    </p:set>
                                    <p:anim calcmode="lin" valueType="num">
                                      <p:cBhvr additive="base">
                                        <p:cTn id="91" dur="500" fill="hold"/>
                                        <p:tgtEl>
                                          <p:spTgt spid="509992"/>
                                        </p:tgtEl>
                                        <p:attrNameLst>
                                          <p:attrName>ppt_x</p:attrName>
                                        </p:attrNameLst>
                                      </p:cBhvr>
                                      <p:tavLst>
                                        <p:tav tm="0">
                                          <p:val>
                                            <p:strVal val="0-#ppt_w/2"/>
                                          </p:val>
                                        </p:tav>
                                        <p:tav tm="100000">
                                          <p:val>
                                            <p:strVal val="#ppt_x"/>
                                          </p:val>
                                        </p:tav>
                                      </p:tavLst>
                                    </p:anim>
                                    <p:anim calcmode="lin" valueType="num">
                                      <p:cBhvr additive="base">
                                        <p:cTn id="92" dur="500" fill="hold"/>
                                        <p:tgtEl>
                                          <p:spTgt spid="509992"/>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509965"/>
                                        </p:tgtEl>
                                        <p:attrNameLst>
                                          <p:attrName>style.visibility</p:attrName>
                                        </p:attrNameLst>
                                      </p:cBhvr>
                                      <p:to>
                                        <p:strVal val="visible"/>
                                      </p:to>
                                    </p:set>
                                    <p:anim calcmode="lin" valueType="num">
                                      <p:cBhvr additive="base">
                                        <p:cTn id="97" dur="500" fill="hold"/>
                                        <p:tgtEl>
                                          <p:spTgt spid="509965"/>
                                        </p:tgtEl>
                                        <p:attrNameLst>
                                          <p:attrName>ppt_x</p:attrName>
                                        </p:attrNameLst>
                                      </p:cBhvr>
                                      <p:tavLst>
                                        <p:tav tm="0">
                                          <p:val>
                                            <p:strVal val="0-#ppt_w/2"/>
                                          </p:val>
                                        </p:tav>
                                        <p:tav tm="100000">
                                          <p:val>
                                            <p:strVal val="#ppt_x"/>
                                          </p:val>
                                        </p:tav>
                                      </p:tavLst>
                                    </p:anim>
                                    <p:anim calcmode="lin" valueType="num">
                                      <p:cBhvr additive="base">
                                        <p:cTn id="98" dur="500" fill="hold"/>
                                        <p:tgtEl>
                                          <p:spTgt spid="509965"/>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5" presetClass="entr" presetSubtype="10" fill="hold" grpId="0" nodeType="clickEffect">
                                  <p:stCondLst>
                                    <p:cond delay="0"/>
                                  </p:stCondLst>
                                  <p:childTnLst>
                                    <p:set>
                                      <p:cBhvr>
                                        <p:cTn id="102" dur="1" fill="hold">
                                          <p:stCondLst>
                                            <p:cond delay="0"/>
                                          </p:stCondLst>
                                        </p:cTn>
                                        <p:tgtEl>
                                          <p:spTgt spid="510000"/>
                                        </p:tgtEl>
                                        <p:attrNameLst>
                                          <p:attrName>style.visibility</p:attrName>
                                        </p:attrNameLst>
                                      </p:cBhvr>
                                      <p:to>
                                        <p:strVal val="visible"/>
                                      </p:to>
                                    </p:set>
                                    <p:animEffect transition="in" filter="checkerboard(across)">
                                      <p:cBhvr>
                                        <p:cTn id="103" dur="500"/>
                                        <p:tgtEl>
                                          <p:spTgt spid="510000"/>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9993"/>
                                        </p:tgtEl>
                                        <p:attrNameLst>
                                          <p:attrName>style.visibility</p:attrName>
                                        </p:attrNameLst>
                                      </p:cBhvr>
                                      <p:to>
                                        <p:strVal val="visible"/>
                                      </p:to>
                                    </p:set>
                                    <p:anim calcmode="lin" valueType="num">
                                      <p:cBhvr additive="base">
                                        <p:cTn id="108" dur="500" fill="hold"/>
                                        <p:tgtEl>
                                          <p:spTgt spid="509993"/>
                                        </p:tgtEl>
                                        <p:attrNameLst>
                                          <p:attrName>ppt_x</p:attrName>
                                        </p:attrNameLst>
                                      </p:cBhvr>
                                      <p:tavLst>
                                        <p:tav tm="0">
                                          <p:val>
                                            <p:strVal val="0-#ppt_w/2"/>
                                          </p:val>
                                        </p:tav>
                                        <p:tav tm="100000">
                                          <p:val>
                                            <p:strVal val="#ppt_x"/>
                                          </p:val>
                                        </p:tav>
                                      </p:tavLst>
                                    </p:anim>
                                    <p:anim calcmode="lin" valueType="num">
                                      <p:cBhvr additive="base">
                                        <p:cTn id="109" dur="500" fill="hold"/>
                                        <p:tgtEl>
                                          <p:spTgt spid="509993"/>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nodeType="clickEffect">
                                  <p:stCondLst>
                                    <p:cond delay="0"/>
                                  </p:stCondLst>
                                  <p:childTnLst>
                                    <p:set>
                                      <p:cBhvr>
                                        <p:cTn id="113" dur="1" fill="hold">
                                          <p:stCondLst>
                                            <p:cond delay="499"/>
                                          </p:stCondLst>
                                        </p:cTn>
                                        <p:tgtEl>
                                          <p:spTgt spid="509987"/>
                                        </p:tgtEl>
                                        <p:attrNameLst>
                                          <p:attrName>style.visibility</p:attrName>
                                        </p:attrNameLst>
                                      </p:cBhvr>
                                      <p:to>
                                        <p:strVal val="visible"/>
                                      </p:to>
                                    </p:set>
                                  </p:childTnLst>
                                </p:cTn>
                              </p:par>
                            </p:childTnLst>
                          </p:cTn>
                        </p:par>
                        <p:par>
                          <p:cTn id="114" fill="hold" nodeType="afterGroup">
                            <p:stCondLst>
                              <p:cond delay="500"/>
                            </p:stCondLst>
                            <p:childTnLst>
                              <p:par>
                                <p:cTn id="115" presetID="1" presetClass="entr" presetSubtype="0" fill="hold" grpId="0" nodeType="afterEffect">
                                  <p:stCondLst>
                                    <p:cond delay="0"/>
                                  </p:stCondLst>
                                  <p:childTnLst>
                                    <p:set>
                                      <p:cBhvr>
                                        <p:cTn id="116" dur="1" fill="hold">
                                          <p:stCondLst>
                                            <p:cond delay="499"/>
                                          </p:stCondLst>
                                        </p:cTn>
                                        <p:tgtEl>
                                          <p:spTgt spid="509956"/>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509994"/>
                                        </p:tgtEl>
                                        <p:attrNameLst>
                                          <p:attrName>style.visibility</p:attrName>
                                        </p:attrNameLst>
                                      </p:cBhvr>
                                      <p:to>
                                        <p:strVal val="visible"/>
                                      </p:to>
                                    </p:set>
                                    <p:anim calcmode="lin" valueType="num">
                                      <p:cBhvr additive="base">
                                        <p:cTn id="121" dur="500" fill="hold"/>
                                        <p:tgtEl>
                                          <p:spTgt spid="509994"/>
                                        </p:tgtEl>
                                        <p:attrNameLst>
                                          <p:attrName>ppt_x</p:attrName>
                                        </p:attrNameLst>
                                      </p:cBhvr>
                                      <p:tavLst>
                                        <p:tav tm="0">
                                          <p:val>
                                            <p:strVal val="0-#ppt_w/2"/>
                                          </p:val>
                                        </p:tav>
                                        <p:tav tm="100000">
                                          <p:val>
                                            <p:strVal val="#ppt_x"/>
                                          </p:val>
                                        </p:tav>
                                      </p:tavLst>
                                    </p:anim>
                                    <p:anim calcmode="lin" valueType="num">
                                      <p:cBhvr additive="base">
                                        <p:cTn id="122" dur="500" fill="hold"/>
                                        <p:tgtEl>
                                          <p:spTgt spid="509994"/>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4" fill="hold" nodeType="clickEffect">
                                  <p:stCondLst>
                                    <p:cond delay="0"/>
                                  </p:stCondLst>
                                  <p:childTnLst>
                                    <p:set>
                                      <p:cBhvr>
                                        <p:cTn id="126" dur="1" fill="hold">
                                          <p:stCondLst>
                                            <p:cond delay="0"/>
                                          </p:stCondLst>
                                        </p:cTn>
                                        <p:tgtEl>
                                          <p:spTgt spid="509982"/>
                                        </p:tgtEl>
                                        <p:attrNameLst>
                                          <p:attrName>style.visibility</p:attrName>
                                        </p:attrNameLst>
                                      </p:cBhvr>
                                      <p:to>
                                        <p:strVal val="visible"/>
                                      </p:to>
                                    </p:set>
                                    <p:anim calcmode="lin" valueType="num">
                                      <p:cBhvr>
                                        <p:cTn id="127" dur="500" fill="hold"/>
                                        <p:tgtEl>
                                          <p:spTgt spid="509982"/>
                                        </p:tgtEl>
                                        <p:attrNameLst>
                                          <p:attrName>ppt_x</p:attrName>
                                        </p:attrNameLst>
                                      </p:cBhvr>
                                      <p:tavLst>
                                        <p:tav tm="0">
                                          <p:val>
                                            <p:strVal val="#ppt_x"/>
                                          </p:val>
                                        </p:tav>
                                        <p:tav tm="100000">
                                          <p:val>
                                            <p:strVal val="#ppt_x"/>
                                          </p:val>
                                        </p:tav>
                                      </p:tavLst>
                                    </p:anim>
                                    <p:anim calcmode="lin" valueType="num">
                                      <p:cBhvr>
                                        <p:cTn id="128" dur="500" fill="hold"/>
                                        <p:tgtEl>
                                          <p:spTgt spid="509982"/>
                                        </p:tgtEl>
                                        <p:attrNameLst>
                                          <p:attrName>ppt_y</p:attrName>
                                        </p:attrNameLst>
                                      </p:cBhvr>
                                      <p:tavLst>
                                        <p:tav tm="0">
                                          <p:val>
                                            <p:strVal val="#ppt_y+#ppt_h/2"/>
                                          </p:val>
                                        </p:tav>
                                        <p:tav tm="100000">
                                          <p:val>
                                            <p:strVal val="#ppt_y"/>
                                          </p:val>
                                        </p:tav>
                                      </p:tavLst>
                                    </p:anim>
                                    <p:anim calcmode="lin" valueType="num">
                                      <p:cBhvr>
                                        <p:cTn id="129" dur="500" fill="hold"/>
                                        <p:tgtEl>
                                          <p:spTgt spid="509982"/>
                                        </p:tgtEl>
                                        <p:attrNameLst>
                                          <p:attrName>ppt_w</p:attrName>
                                        </p:attrNameLst>
                                      </p:cBhvr>
                                      <p:tavLst>
                                        <p:tav tm="0">
                                          <p:val>
                                            <p:strVal val="#ppt_w"/>
                                          </p:val>
                                        </p:tav>
                                        <p:tav tm="100000">
                                          <p:val>
                                            <p:strVal val="#ppt_w"/>
                                          </p:val>
                                        </p:tav>
                                      </p:tavLst>
                                    </p:anim>
                                    <p:anim calcmode="lin" valueType="num">
                                      <p:cBhvr>
                                        <p:cTn id="130" dur="500" fill="hold"/>
                                        <p:tgtEl>
                                          <p:spTgt spid="509982"/>
                                        </p:tgtEl>
                                        <p:attrNameLst>
                                          <p:attrName>ppt_h</p:attrName>
                                        </p:attrNameLst>
                                      </p:cBhvr>
                                      <p:tavLst>
                                        <p:tav tm="0">
                                          <p:val>
                                            <p:fltVal val="0"/>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nodeType="clickEffect">
                                  <p:stCondLst>
                                    <p:cond delay="0"/>
                                  </p:stCondLst>
                                  <p:childTnLst>
                                    <p:set>
                                      <p:cBhvr>
                                        <p:cTn id="134" dur="1" fill="hold">
                                          <p:stCondLst>
                                            <p:cond delay="499"/>
                                          </p:stCondLst>
                                        </p:cTn>
                                        <p:tgtEl>
                                          <p:spTgt spid="509985"/>
                                        </p:tgtEl>
                                        <p:attrNameLst>
                                          <p:attrName>style.visibility</p:attrName>
                                        </p:attrNameLst>
                                      </p:cBhvr>
                                      <p:to>
                                        <p:strVal val="visible"/>
                                      </p:to>
                                    </p:set>
                                  </p:childTnLst>
                                </p:cTn>
                              </p:par>
                            </p:childTnLst>
                          </p:cTn>
                        </p:par>
                        <p:par>
                          <p:cTn id="135" fill="hold" nodeType="afterGroup">
                            <p:stCondLst>
                              <p:cond delay="500"/>
                            </p:stCondLst>
                            <p:childTnLst>
                              <p:par>
                                <p:cTn id="136" presetID="1" presetClass="entr" presetSubtype="0" fill="hold" grpId="0" nodeType="afterEffect">
                                  <p:stCondLst>
                                    <p:cond delay="0"/>
                                  </p:stCondLst>
                                  <p:childTnLst>
                                    <p:set>
                                      <p:cBhvr>
                                        <p:cTn id="137" dur="1" fill="hold">
                                          <p:stCondLst>
                                            <p:cond delay="499"/>
                                          </p:stCondLst>
                                        </p:cTn>
                                        <p:tgtEl>
                                          <p:spTgt spid="509957"/>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 presetClass="entr" presetSubtype="4" fill="hold" nodeType="clickEffect">
                                  <p:stCondLst>
                                    <p:cond delay="0"/>
                                  </p:stCondLst>
                                  <p:childTnLst>
                                    <p:set>
                                      <p:cBhvr>
                                        <p:cTn id="141" dur="1" fill="hold">
                                          <p:stCondLst>
                                            <p:cond delay="0"/>
                                          </p:stCondLst>
                                        </p:cTn>
                                        <p:tgtEl>
                                          <p:spTgt spid="509995"/>
                                        </p:tgtEl>
                                        <p:attrNameLst>
                                          <p:attrName>style.visibility</p:attrName>
                                        </p:attrNameLst>
                                      </p:cBhvr>
                                      <p:to>
                                        <p:strVal val="visible"/>
                                      </p:to>
                                    </p:set>
                                    <p:anim calcmode="lin" valueType="num">
                                      <p:cBhvr additive="base">
                                        <p:cTn id="142" dur="500" fill="hold"/>
                                        <p:tgtEl>
                                          <p:spTgt spid="509995"/>
                                        </p:tgtEl>
                                        <p:attrNameLst>
                                          <p:attrName>ppt_x</p:attrName>
                                        </p:attrNameLst>
                                      </p:cBhvr>
                                      <p:tavLst>
                                        <p:tav tm="0">
                                          <p:val>
                                            <p:strVal val="#ppt_x"/>
                                          </p:val>
                                        </p:tav>
                                        <p:tav tm="100000">
                                          <p:val>
                                            <p:strVal val="#ppt_x"/>
                                          </p:val>
                                        </p:tav>
                                      </p:tavLst>
                                    </p:anim>
                                    <p:anim calcmode="lin" valueType="num">
                                      <p:cBhvr additive="base">
                                        <p:cTn id="143" dur="500" fill="hold"/>
                                        <p:tgtEl>
                                          <p:spTgt spid="509995"/>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8" fill="hold" grpId="0" nodeType="clickEffect">
                                  <p:stCondLst>
                                    <p:cond delay="0"/>
                                  </p:stCondLst>
                                  <p:childTnLst>
                                    <p:set>
                                      <p:cBhvr>
                                        <p:cTn id="147" dur="1" fill="hold">
                                          <p:stCondLst>
                                            <p:cond delay="0"/>
                                          </p:stCondLst>
                                        </p:cTn>
                                        <p:tgtEl>
                                          <p:spTgt spid="509999"/>
                                        </p:tgtEl>
                                        <p:attrNameLst>
                                          <p:attrName>style.visibility</p:attrName>
                                        </p:attrNameLst>
                                      </p:cBhvr>
                                      <p:to>
                                        <p:strVal val="visible"/>
                                      </p:to>
                                    </p:set>
                                    <p:anim calcmode="lin" valueType="num">
                                      <p:cBhvr additive="base">
                                        <p:cTn id="148" dur="500" fill="hold"/>
                                        <p:tgtEl>
                                          <p:spTgt spid="509999"/>
                                        </p:tgtEl>
                                        <p:attrNameLst>
                                          <p:attrName>ppt_x</p:attrName>
                                        </p:attrNameLst>
                                      </p:cBhvr>
                                      <p:tavLst>
                                        <p:tav tm="0">
                                          <p:val>
                                            <p:strVal val="0-#ppt_w/2"/>
                                          </p:val>
                                        </p:tav>
                                        <p:tav tm="100000">
                                          <p:val>
                                            <p:strVal val="#ppt_x"/>
                                          </p:val>
                                        </p:tav>
                                      </p:tavLst>
                                    </p:anim>
                                    <p:anim calcmode="lin" valueType="num">
                                      <p:cBhvr additive="base">
                                        <p:cTn id="149" dur="500" fill="hold"/>
                                        <p:tgtEl>
                                          <p:spTgt spid="5099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5" grpId="0" autoUpdateAnimBg="0"/>
      <p:bldP spid="509956" grpId="0" autoUpdateAnimBg="0"/>
      <p:bldP spid="509957" grpId="0" autoUpdateAnimBg="0"/>
      <p:bldP spid="509958" grpId="0" autoUpdateAnimBg="0"/>
      <p:bldP spid="509964" grpId="0" autoUpdateAnimBg="0"/>
      <p:bldP spid="509965" grpId="0" autoUpdateAnimBg="0"/>
      <p:bldP spid="509979" grpId="0" autoUpdateAnimBg="0"/>
      <p:bldP spid="509983" grpId="0" autoUpdateAnimBg="0"/>
      <p:bldP spid="509988" grpId="0" autoUpdateAnimBg="0"/>
      <p:bldP spid="509990" grpId="0" autoUpdateAnimBg="0"/>
      <p:bldP spid="509991" grpId="0" autoUpdateAnimBg="0"/>
      <p:bldP spid="509992" grpId="0" autoUpdateAnimBg="0"/>
      <p:bldP spid="509993" grpId="0" autoUpdateAnimBg="0"/>
      <p:bldP spid="509994" grpId="0" autoUpdateAnimBg="0"/>
      <p:bldP spid="509999" grpId="0" autoUpdateAnimBg="0"/>
      <p:bldP spid="51000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3B0848F7-5B59-4FBC-8801-2D52CA10EA5F}"/>
              </a:ext>
            </a:extLst>
          </p:cNvPr>
          <p:cNvSpPr>
            <a:spLocks noGrp="1" noChangeArrowheads="1"/>
          </p:cNvSpPr>
          <p:nvPr>
            <p:ph type="title"/>
          </p:nvPr>
        </p:nvSpPr>
        <p:spPr>
          <a:xfrm>
            <a:off x="533400" y="152400"/>
            <a:ext cx="8001000" cy="762000"/>
          </a:xfrm>
        </p:spPr>
        <p:txBody>
          <a:bodyPr/>
          <a:lstStyle/>
          <a:p>
            <a:r>
              <a:rPr kumimoji="1" lang="zh-CN" altLang="en-US" b="1">
                <a:latin typeface="Times New Roman" panose="02020603050405020304" pitchFamily="18" charset="0"/>
                <a:ea typeface="楷体_GB2312" pitchFamily="49" charset="-122"/>
              </a:rPr>
              <a:t>四冲程高速柴油机工作过程</a:t>
            </a:r>
            <a:endParaRPr lang="zh-CN" altLang="en-US" b="1">
              <a:ea typeface="楷体_GB2312" pitchFamily="49" charset="-122"/>
            </a:endParaRPr>
          </a:p>
        </p:txBody>
      </p:sp>
      <p:sp>
        <p:nvSpPr>
          <p:cNvPr id="401411" name="Line 3">
            <a:extLst>
              <a:ext uri="{FF2B5EF4-FFF2-40B4-BE49-F238E27FC236}">
                <a16:creationId xmlns:a16="http://schemas.microsoft.com/office/drawing/2014/main" id="{81B2EBDE-21F0-4067-AC38-40A18EFEB223}"/>
              </a:ext>
            </a:extLst>
          </p:cNvPr>
          <p:cNvSpPr>
            <a:spLocks noChangeShapeType="1"/>
          </p:cNvSpPr>
          <p:nvPr/>
        </p:nvSpPr>
        <p:spPr bwMode="auto">
          <a:xfrm>
            <a:off x="5486400" y="4724400"/>
            <a:ext cx="3221038"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12" name="Line 4">
            <a:extLst>
              <a:ext uri="{FF2B5EF4-FFF2-40B4-BE49-F238E27FC236}">
                <a16:creationId xmlns:a16="http://schemas.microsoft.com/office/drawing/2014/main" id="{1836C848-A549-45FD-BF30-18B342F83E9D}"/>
              </a:ext>
            </a:extLst>
          </p:cNvPr>
          <p:cNvSpPr>
            <a:spLocks noChangeShapeType="1"/>
          </p:cNvSpPr>
          <p:nvPr/>
        </p:nvSpPr>
        <p:spPr bwMode="auto">
          <a:xfrm flipV="1">
            <a:off x="5486400" y="1066800"/>
            <a:ext cx="0" cy="360997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13" name="Rectangle 5">
            <a:extLst>
              <a:ext uri="{FF2B5EF4-FFF2-40B4-BE49-F238E27FC236}">
                <a16:creationId xmlns:a16="http://schemas.microsoft.com/office/drawing/2014/main" id="{D75BB54F-DA62-477E-9326-85C800821720}"/>
              </a:ext>
            </a:extLst>
          </p:cNvPr>
          <p:cNvSpPr>
            <a:spLocks noChangeArrowheads="1"/>
          </p:cNvSpPr>
          <p:nvPr/>
        </p:nvSpPr>
        <p:spPr bwMode="auto">
          <a:xfrm>
            <a:off x="8140700" y="39909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1</a:t>
            </a:r>
          </a:p>
        </p:txBody>
      </p:sp>
      <p:sp>
        <p:nvSpPr>
          <p:cNvPr id="401414" name="Rectangle 6">
            <a:extLst>
              <a:ext uri="{FF2B5EF4-FFF2-40B4-BE49-F238E27FC236}">
                <a16:creationId xmlns:a16="http://schemas.microsoft.com/office/drawing/2014/main" id="{1A3E3F52-394B-42C4-85CC-066BAABCE04C}"/>
              </a:ext>
            </a:extLst>
          </p:cNvPr>
          <p:cNvSpPr>
            <a:spLocks noChangeArrowheads="1"/>
          </p:cNvSpPr>
          <p:nvPr/>
        </p:nvSpPr>
        <p:spPr bwMode="auto">
          <a:xfrm>
            <a:off x="5549900" y="20859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2</a:t>
            </a:r>
          </a:p>
        </p:txBody>
      </p:sp>
      <p:sp>
        <p:nvSpPr>
          <p:cNvPr id="401415" name="Rectangle 7">
            <a:extLst>
              <a:ext uri="{FF2B5EF4-FFF2-40B4-BE49-F238E27FC236}">
                <a16:creationId xmlns:a16="http://schemas.microsoft.com/office/drawing/2014/main" id="{46058DBA-CDC8-4567-8726-B2BA4BF576C5}"/>
              </a:ext>
            </a:extLst>
          </p:cNvPr>
          <p:cNvSpPr>
            <a:spLocks noChangeArrowheads="1"/>
          </p:cNvSpPr>
          <p:nvPr/>
        </p:nvSpPr>
        <p:spPr bwMode="auto">
          <a:xfrm>
            <a:off x="5473700" y="990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3</a:t>
            </a:r>
          </a:p>
        </p:txBody>
      </p:sp>
      <p:sp>
        <p:nvSpPr>
          <p:cNvPr id="401416" name="Rectangle 8">
            <a:extLst>
              <a:ext uri="{FF2B5EF4-FFF2-40B4-BE49-F238E27FC236}">
                <a16:creationId xmlns:a16="http://schemas.microsoft.com/office/drawing/2014/main" id="{9D68E47C-8363-4D36-94ED-5566C53FB5EE}"/>
              </a:ext>
            </a:extLst>
          </p:cNvPr>
          <p:cNvSpPr>
            <a:spLocks noChangeArrowheads="1"/>
          </p:cNvSpPr>
          <p:nvPr/>
        </p:nvSpPr>
        <p:spPr bwMode="auto">
          <a:xfrm>
            <a:off x="6324600" y="9429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4</a:t>
            </a:r>
          </a:p>
        </p:txBody>
      </p:sp>
      <p:sp>
        <p:nvSpPr>
          <p:cNvPr id="401417" name="Rectangle 9">
            <a:extLst>
              <a:ext uri="{FF2B5EF4-FFF2-40B4-BE49-F238E27FC236}">
                <a16:creationId xmlns:a16="http://schemas.microsoft.com/office/drawing/2014/main" id="{C6F3CF14-C267-4814-B082-D0A432F51EBB}"/>
              </a:ext>
            </a:extLst>
          </p:cNvPr>
          <p:cNvSpPr>
            <a:spLocks noChangeArrowheads="1"/>
          </p:cNvSpPr>
          <p:nvPr/>
        </p:nvSpPr>
        <p:spPr bwMode="auto">
          <a:xfrm>
            <a:off x="8216900" y="30765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5</a:t>
            </a:r>
          </a:p>
        </p:txBody>
      </p:sp>
      <p:sp>
        <p:nvSpPr>
          <p:cNvPr id="401418" name="Rectangle 10">
            <a:extLst>
              <a:ext uri="{FF2B5EF4-FFF2-40B4-BE49-F238E27FC236}">
                <a16:creationId xmlns:a16="http://schemas.microsoft.com/office/drawing/2014/main" id="{2498863B-7E2C-4F6D-A3D0-561E25379FEE}"/>
              </a:ext>
            </a:extLst>
          </p:cNvPr>
          <p:cNvSpPr>
            <a:spLocks noChangeArrowheads="1"/>
          </p:cNvSpPr>
          <p:nvPr/>
        </p:nvSpPr>
        <p:spPr bwMode="auto">
          <a:xfrm>
            <a:off x="152400" y="1117600"/>
            <a:ext cx="39544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3</a:t>
            </a:r>
            <a:r>
              <a:rPr lang="en-US" altLang="zh-CN">
                <a:solidFill>
                  <a:srgbClr val="66FF66"/>
                </a:solidFill>
                <a:ea typeface="宋体" panose="02010600030101010101" pitchFamily="2" charset="-122"/>
                <a:cs typeface="Times New Roman" panose="02020603050405020304" pitchFamily="18" charset="0"/>
              </a:rPr>
              <a:t>—4</a:t>
            </a:r>
            <a:r>
              <a:rPr lang="en-US" altLang="zh-CN">
                <a:ea typeface="宋体" panose="02010600030101010101" pitchFamily="2" charset="-122"/>
                <a:cs typeface="Times New Roman" panose="02020603050405020304" pitchFamily="18" charset="0"/>
              </a:rPr>
              <a:t> </a:t>
            </a:r>
            <a:r>
              <a:rPr lang="zh-CN" altLang="en-US">
                <a:solidFill>
                  <a:schemeClr val="tx1"/>
                </a:solidFill>
                <a:ea typeface="宋体" panose="02010600030101010101" pitchFamily="2" charset="-122"/>
              </a:rPr>
              <a:t>边喷油，边膨胀</a:t>
            </a:r>
          </a:p>
        </p:txBody>
      </p:sp>
      <p:sp>
        <p:nvSpPr>
          <p:cNvPr id="401419" name="Rectangle 11">
            <a:extLst>
              <a:ext uri="{FF2B5EF4-FFF2-40B4-BE49-F238E27FC236}">
                <a16:creationId xmlns:a16="http://schemas.microsoft.com/office/drawing/2014/main" id="{E0631EFD-5721-4C32-B8DE-B20C6C9866D1}"/>
              </a:ext>
            </a:extLst>
          </p:cNvPr>
          <p:cNvSpPr>
            <a:spLocks noChangeArrowheads="1"/>
          </p:cNvSpPr>
          <p:nvPr/>
        </p:nvSpPr>
        <p:spPr bwMode="auto">
          <a:xfrm>
            <a:off x="4959350" y="11715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p>
        </p:txBody>
      </p:sp>
      <p:sp>
        <p:nvSpPr>
          <p:cNvPr id="401420" name="Rectangle 12">
            <a:extLst>
              <a:ext uri="{FF2B5EF4-FFF2-40B4-BE49-F238E27FC236}">
                <a16:creationId xmlns:a16="http://schemas.microsoft.com/office/drawing/2014/main" id="{ED815BB6-6F27-470D-A75D-685448CF1AFE}"/>
              </a:ext>
            </a:extLst>
          </p:cNvPr>
          <p:cNvSpPr>
            <a:spLocks noChangeArrowheads="1"/>
          </p:cNvSpPr>
          <p:nvPr/>
        </p:nvSpPr>
        <p:spPr bwMode="auto">
          <a:xfrm>
            <a:off x="8382000" y="4724400"/>
            <a:ext cx="45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V</a:t>
            </a:r>
          </a:p>
        </p:txBody>
      </p:sp>
      <p:sp>
        <p:nvSpPr>
          <p:cNvPr id="401423" name="Line 15">
            <a:extLst>
              <a:ext uri="{FF2B5EF4-FFF2-40B4-BE49-F238E27FC236}">
                <a16:creationId xmlns:a16="http://schemas.microsoft.com/office/drawing/2014/main" id="{64450874-B89B-45EC-9166-252AA5981580}"/>
              </a:ext>
            </a:extLst>
          </p:cNvPr>
          <p:cNvSpPr>
            <a:spLocks noChangeShapeType="1"/>
          </p:cNvSpPr>
          <p:nvPr/>
        </p:nvSpPr>
        <p:spPr bwMode="auto">
          <a:xfrm>
            <a:off x="5486400" y="5334000"/>
            <a:ext cx="3429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24" name="Line 16">
            <a:extLst>
              <a:ext uri="{FF2B5EF4-FFF2-40B4-BE49-F238E27FC236}">
                <a16:creationId xmlns:a16="http://schemas.microsoft.com/office/drawing/2014/main" id="{8B471A7D-1BB4-41AD-A749-7ECE37935592}"/>
              </a:ext>
            </a:extLst>
          </p:cNvPr>
          <p:cNvSpPr>
            <a:spLocks noChangeShapeType="1"/>
          </p:cNvSpPr>
          <p:nvPr/>
        </p:nvSpPr>
        <p:spPr bwMode="auto">
          <a:xfrm>
            <a:off x="5486400" y="6477000"/>
            <a:ext cx="3429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25" name="Line 17">
            <a:extLst>
              <a:ext uri="{FF2B5EF4-FFF2-40B4-BE49-F238E27FC236}">
                <a16:creationId xmlns:a16="http://schemas.microsoft.com/office/drawing/2014/main" id="{FE35FC8B-83A1-444F-A491-FED07AD729A4}"/>
              </a:ext>
            </a:extLst>
          </p:cNvPr>
          <p:cNvSpPr>
            <a:spLocks noChangeShapeType="1"/>
          </p:cNvSpPr>
          <p:nvPr/>
        </p:nvSpPr>
        <p:spPr bwMode="auto">
          <a:xfrm>
            <a:off x="5486400" y="5334000"/>
            <a:ext cx="0" cy="1143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01426" name="Group 18">
            <a:extLst>
              <a:ext uri="{FF2B5EF4-FFF2-40B4-BE49-F238E27FC236}">
                <a16:creationId xmlns:a16="http://schemas.microsoft.com/office/drawing/2014/main" id="{4ECB94C6-8887-4965-B463-A645CB7A15B0}"/>
              </a:ext>
            </a:extLst>
          </p:cNvPr>
          <p:cNvGrpSpPr>
            <a:grpSpLocks/>
          </p:cNvGrpSpPr>
          <p:nvPr/>
        </p:nvGrpSpPr>
        <p:grpSpPr bwMode="auto">
          <a:xfrm>
            <a:off x="5334000" y="5410200"/>
            <a:ext cx="304800" cy="304800"/>
            <a:chOff x="3504" y="3168"/>
            <a:chExt cx="192" cy="192"/>
          </a:xfrm>
        </p:grpSpPr>
        <p:sp>
          <p:nvSpPr>
            <p:cNvPr id="401427" name="Line 19">
              <a:extLst>
                <a:ext uri="{FF2B5EF4-FFF2-40B4-BE49-F238E27FC236}">
                  <a16:creationId xmlns:a16="http://schemas.microsoft.com/office/drawing/2014/main" id="{A4B10830-96D5-4091-BB46-D8D1F19C3431}"/>
                </a:ext>
              </a:extLst>
            </p:cNvPr>
            <p:cNvSpPr>
              <a:spLocks noChangeShapeType="1"/>
            </p:cNvSpPr>
            <p:nvPr/>
          </p:nvSpPr>
          <p:spPr bwMode="auto">
            <a:xfrm>
              <a:off x="3696" y="3168"/>
              <a:ext cx="0" cy="192"/>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28" name="Line 20">
              <a:extLst>
                <a:ext uri="{FF2B5EF4-FFF2-40B4-BE49-F238E27FC236}">
                  <a16:creationId xmlns:a16="http://schemas.microsoft.com/office/drawing/2014/main" id="{FC7B03CA-D1E3-4210-95A3-B3D72CF1B983}"/>
                </a:ext>
              </a:extLst>
            </p:cNvPr>
            <p:cNvSpPr>
              <a:spLocks noChangeShapeType="1"/>
            </p:cNvSpPr>
            <p:nvPr/>
          </p:nvSpPr>
          <p:spPr bwMode="auto">
            <a:xfrm flipH="1">
              <a:off x="3504" y="3264"/>
              <a:ext cx="192" cy="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01429" name="Line 21">
            <a:extLst>
              <a:ext uri="{FF2B5EF4-FFF2-40B4-BE49-F238E27FC236}">
                <a16:creationId xmlns:a16="http://schemas.microsoft.com/office/drawing/2014/main" id="{D9D61825-4B21-454F-99F5-8B7074EA5A55}"/>
              </a:ext>
            </a:extLst>
          </p:cNvPr>
          <p:cNvSpPr>
            <a:spLocks noChangeShapeType="1"/>
          </p:cNvSpPr>
          <p:nvPr/>
        </p:nvSpPr>
        <p:spPr bwMode="auto">
          <a:xfrm>
            <a:off x="5334000" y="6096000"/>
            <a:ext cx="0" cy="30480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30" name="Line 22">
            <a:extLst>
              <a:ext uri="{FF2B5EF4-FFF2-40B4-BE49-F238E27FC236}">
                <a16:creationId xmlns:a16="http://schemas.microsoft.com/office/drawing/2014/main" id="{6CADD71E-10E1-42CC-BE44-C1CDF3E9B8BE}"/>
              </a:ext>
            </a:extLst>
          </p:cNvPr>
          <p:cNvSpPr>
            <a:spLocks noChangeShapeType="1"/>
          </p:cNvSpPr>
          <p:nvPr/>
        </p:nvSpPr>
        <p:spPr bwMode="auto">
          <a:xfrm flipH="1">
            <a:off x="5334000" y="6248400"/>
            <a:ext cx="304800" cy="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31" name="Rectangle 23">
            <a:extLst>
              <a:ext uri="{FF2B5EF4-FFF2-40B4-BE49-F238E27FC236}">
                <a16:creationId xmlns:a16="http://schemas.microsoft.com/office/drawing/2014/main" id="{04DB6BFD-4C99-46ED-9A06-4B879A2E27B4}"/>
              </a:ext>
            </a:extLst>
          </p:cNvPr>
          <p:cNvSpPr>
            <a:spLocks noChangeArrowheads="1"/>
          </p:cNvSpPr>
          <p:nvPr/>
        </p:nvSpPr>
        <p:spPr bwMode="auto">
          <a:xfrm>
            <a:off x="5791200" y="5334000"/>
            <a:ext cx="304800" cy="11430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32" name="Rectangle 24">
            <a:extLst>
              <a:ext uri="{FF2B5EF4-FFF2-40B4-BE49-F238E27FC236}">
                <a16:creationId xmlns:a16="http://schemas.microsoft.com/office/drawing/2014/main" id="{3671B7F3-048D-4E6B-AFBB-1055FBB7E986}"/>
              </a:ext>
            </a:extLst>
          </p:cNvPr>
          <p:cNvSpPr>
            <a:spLocks noChangeArrowheads="1"/>
          </p:cNvSpPr>
          <p:nvPr/>
        </p:nvSpPr>
        <p:spPr bwMode="auto">
          <a:xfrm>
            <a:off x="6096000" y="5791200"/>
            <a:ext cx="457200" cy="2286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33" name="Rectangle 25">
            <a:extLst>
              <a:ext uri="{FF2B5EF4-FFF2-40B4-BE49-F238E27FC236}">
                <a16:creationId xmlns:a16="http://schemas.microsoft.com/office/drawing/2014/main" id="{CDB1A983-84CF-4DD2-81AD-1A3A2703C56C}"/>
              </a:ext>
            </a:extLst>
          </p:cNvPr>
          <p:cNvSpPr>
            <a:spLocks noChangeArrowheads="1"/>
          </p:cNvSpPr>
          <p:nvPr/>
        </p:nvSpPr>
        <p:spPr bwMode="auto">
          <a:xfrm>
            <a:off x="8305800" y="5334000"/>
            <a:ext cx="304800" cy="11430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34" name="Rectangle 26">
            <a:extLst>
              <a:ext uri="{FF2B5EF4-FFF2-40B4-BE49-F238E27FC236}">
                <a16:creationId xmlns:a16="http://schemas.microsoft.com/office/drawing/2014/main" id="{AA7751B7-C6AC-4DE2-8EF8-EC8FF418E59B}"/>
              </a:ext>
            </a:extLst>
          </p:cNvPr>
          <p:cNvSpPr>
            <a:spLocks noChangeArrowheads="1"/>
          </p:cNvSpPr>
          <p:nvPr/>
        </p:nvSpPr>
        <p:spPr bwMode="auto">
          <a:xfrm>
            <a:off x="8610600" y="5791200"/>
            <a:ext cx="457200" cy="2286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35" name="Line 27">
            <a:extLst>
              <a:ext uri="{FF2B5EF4-FFF2-40B4-BE49-F238E27FC236}">
                <a16:creationId xmlns:a16="http://schemas.microsoft.com/office/drawing/2014/main" id="{5E7CE099-C182-4791-852B-A22ED58AF353}"/>
              </a:ext>
            </a:extLst>
          </p:cNvPr>
          <p:cNvSpPr>
            <a:spLocks noChangeShapeType="1"/>
          </p:cNvSpPr>
          <p:nvPr/>
        </p:nvSpPr>
        <p:spPr bwMode="auto">
          <a:xfrm>
            <a:off x="5484813" y="3962400"/>
            <a:ext cx="3005137"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36" name="Rectangle 28">
            <a:extLst>
              <a:ext uri="{FF2B5EF4-FFF2-40B4-BE49-F238E27FC236}">
                <a16:creationId xmlns:a16="http://schemas.microsoft.com/office/drawing/2014/main" id="{2294EBB4-BC32-4973-98A4-BBE071C8864F}"/>
              </a:ext>
            </a:extLst>
          </p:cNvPr>
          <p:cNvSpPr>
            <a:spLocks noChangeArrowheads="1"/>
          </p:cNvSpPr>
          <p:nvPr/>
        </p:nvSpPr>
        <p:spPr bwMode="auto">
          <a:xfrm>
            <a:off x="4953000" y="3535363"/>
            <a:ext cx="520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r>
              <a:rPr lang="en-US" altLang="zh-CN" baseline="-25000">
                <a:solidFill>
                  <a:schemeClr val="tx1"/>
                </a:solidFill>
                <a:ea typeface="宋体" panose="02010600030101010101" pitchFamily="2" charset="-122"/>
              </a:rPr>
              <a:t>0</a:t>
            </a:r>
          </a:p>
        </p:txBody>
      </p:sp>
      <p:sp>
        <p:nvSpPr>
          <p:cNvPr id="401437" name="Freeform 29">
            <a:extLst>
              <a:ext uri="{FF2B5EF4-FFF2-40B4-BE49-F238E27FC236}">
                <a16:creationId xmlns:a16="http://schemas.microsoft.com/office/drawing/2014/main" id="{4B19C4E2-7A44-4F2F-BAD2-D711B2D26924}"/>
              </a:ext>
            </a:extLst>
          </p:cNvPr>
          <p:cNvSpPr>
            <a:spLocks/>
          </p:cNvSpPr>
          <p:nvPr/>
        </p:nvSpPr>
        <p:spPr bwMode="auto">
          <a:xfrm>
            <a:off x="5791200" y="3962400"/>
            <a:ext cx="2514600" cy="88900"/>
          </a:xfrm>
          <a:custGeom>
            <a:avLst/>
            <a:gdLst>
              <a:gd name="T0" fmla="*/ 0 w 1584"/>
              <a:gd name="T1" fmla="*/ 0 h 56"/>
              <a:gd name="T2" fmla="*/ 96 w 1584"/>
              <a:gd name="T3" fmla="*/ 48 h 56"/>
              <a:gd name="T4" fmla="*/ 528 w 1584"/>
              <a:gd name="T5" fmla="*/ 48 h 56"/>
              <a:gd name="T6" fmla="*/ 1200 w 1584"/>
              <a:gd name="T7" fmla="*/ 48 h 56"/>
              <a:gd name="T8" fmla="*/ 1584 w 1584"/>
              <a:gd name="T9" fmla="*/ 48 h 56"/>
            </a:gdLst>
            <a:ahLst/>
            <a:cxnLst>
              <a:cxn ang="0">
                <a:pos x="T0" y="T1"/>
              </a:cxn>
              <a:cxn ang="0">
                <a:pos x="T2" y="T3"/>
              </a:cxn>
              <a:cxn ang="0">
                <a:pos x="T4" y="T5"/>
              </a:cxn>
              <a:cxn ang="0">
                <a:pos x="T6" y="T7"/>
              </a:cxn>
              <a:cxn ang="0">
                <a:pos x="T8" y="T9"/>
              </a:cxn>
            </a:cxnLst>
            <a:rect l="0" t="0" r="r" b="b"/>
            <a:pathLst>
              <a:path w="1584" h="56">
                <a:moveTo>
                  <a:pt x="0" y="0"/>
                </a:moveTo>
                <a:cubicBezTo>
                  <a:pt x="4" y="20"/>
                  <a:pt x="8" y="40"/>
                  <a:pt x="96" y="48"/>
                </a:cubicBezTo>
                <a:cubicBezTo>
                  <a:pt x="184" y="56"/>
                  <a:pt x="344" y="48"/>
                  <a:pt x="528" y="48"/>
                </a:cubicBezTo>
                <a:cubicBezTo>
                  <a:pt x="712" y="48"/>
                  <a:pt x="1024" y="48"/>
                  <a:pt x="1200" y="48"/>
                </a:cubicBezTo>
                <a:cubicBezTo>
                  <a:pt x="1376" y="48"/>
                  <a:pt x="1480" y="48"/>
                  <a:pt x="1584" y="48"/>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38" name="Freeform 30">
            <a:extLst>
              <a:ext uri="{FF2B5EF4-FFF2-40B4-BE49-F238E27FC236}">
                <a16:creationId xmlns:a16="http://schemas.microsoft.com/office/drawing/2014/main" id="{1C4A2D66-C8D6-4F7F-AB48-7EA5D1B80274}"/>
              </a:ext>
            </a:extLst>
          </p:cNvPr>
          <p:cNvSpPr>
            <a:spLocks/>
          </p:cNvSpPr>
          <p:nvPr/>
        </p:nvSpPr>
        <p:spPr bwMode="auto">
          <a:xfrm>
            <a:off x="5867400" y="2286000"/>
            <a:ext cx="2438400" cy="1752600"/>
          </a:xfrm>
          <a:custGeom>
            <a:avLst/>
            <a:gdLst>
              <a:gd name="T0" fmla="*/ 0 w 1536"/>
              <a:gd name="T1" fmla="*/ 0 h 1104"/>
              <a:gd name="T2" fmla="*/ 336 w 1536"/>
              <a:gd name="T3" fmla="*/ 480 h 1104"/>
              <a:gd name="T4" fmla="*/ 912 w 1536"/>
              <a:gd name="T5" fmla="*/ 816 h 1104"/>
              <a:gd name="T6" fmla="*/ 1536 w 1536"/>
              <a:gd name="T7" fmla="*/ 1104 h 1104"/>
            </a:gdLst>
            <a:ahLst/>
            <a:cxnLst>
              <a:cxn ang="0">
                <a:pos x="T0" y="T1"/>
              </a:cxn>
              <a:cxn ang="0">
                <a:pos x="T2" y="T3"/>
              </a:cxn>
              <a:cxn ang="0">
                <a:pos x="T4" y="T5"/>
              </a:cxn>
              <a:cxn ang="0">
                <a:pos x="T6" y="T7"/>
              </a:cxn>
            </a:cxnLst>
            <a:rect l="0" t="0" r="r" b="b"/>
            <a:pathLst>
              <a:path w="1536" h="1104">
                <a:moveTo>
                  <a:pt x="0" y="0"/>
                </a:moveTo>
                <a:cubicBezTo>
                  <a:pt x="92" y="172"/>
                  <a:pt x="184" y="344"/>
                  <a:pt x="336" y="480"/>
                </a:cubicBezTo>
                <a:cubicBezTo>
                  <a:pt x="488" y="616"/>
                  <a:pt x="712" y="712"/>
                  <a:pt x="912" y="816"/>
                </a:cubicBezTo>
                <a:cubicBezTo>
                  <a:pt x="1112" y="920"/>
                  <a:pt x="1324" y="1012"/>
                  <a:pt x="1536" y="1104"/>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39" name="Freeform 31">
            <a:extLst>
              <a:ext uri="{FF2B5EF4-FFF2-40B4-BE49-F238E27FC236}">
                <a16:creationId xmlns:a16="http://schemas.microsoft.com/office/drawing/2014/main" id="{BBCE5661-3F76-4142-ACC7-E5DEA415E7ED}"/>
              </a:ext>
            </a:extLst>
          </p:cNvPr>
          <p:cNvSpPr>
            <a:spLocks/>
          </p:cNvSpPr>
          <p:nvPr/>
        </p:nvSpPr>
        <p:spPr bwMode="auto">
          <a:xfrm>
            <a:off x="5778500" y="1371600"/>
            <a:ext cx="88900" cy="914400"/>
          </a:xfrm>
          <a:custGeom>
            <a:avLst/>
            <a:gdLst>
              <a:gd name="T0" fmla="*/ 56 w 56"/>
              <a:gd name="T1" fmla="*/ 576 h 576"/>
              <a:gd name="T2" fmla="*/ 8 w 56"/>
              <a:gd name="T3" fmla="*/ 432 h 576"/>
              <a:gd name="T4" fmla="*/ 8 w 56"/>
              <a:gd name="T5" fmla="*/ 96 h 576"/>
              <a:gd name="T6" fmla="*/ 56 w 56"/>
              <a:gd name="T7" fmla="*/ 0 h 576"/>
            </a:gdLst>
            <a:ahLst/>
            <a:cxnLst>
              <a:cxn ang="0">
                <a:pos x="T0" y="T1"/>
              </a:cxn>
              <a:cxn ang="0">
                <a:pos x="T2" y="T3"/>
              </a:cxn>
              <a:cxn ang="0">
                <a:pos x="T4" y="T5"/>
              </a:cxn>
              <a:cxn ang="0">
                <a:pos x="T6" y="T7"/>
              </a:cxn>
            </a:cxnLst>
            <a:rect l="0" t="0" r="r" b="b"/>
            <a:pathLst>
              <a:path w="56" h="576">
                <a:moveTo>
                  <a:pt x="56" y="576"/>
                </a:moveTo>
                <a:cubicBezTo>
                  <a:pt x="36" y="544"/>
                  <a:pt x="16" y="512"/>
                  <a:pt x="8" y="432"/>
                </a:cubicBezTo>
                <a:cubicBezTo>
                  <a:pt x="0" y="352"/>
                  <a:pt x="0" y="168"/>
                  <a:pt x="8" y="96"/>
                </a:cubicBezTo>
                <a:cubicBezTo>
                  <a:pt x="16" y="24"/>
                  <a:pt x="36" y="12"/>
                  <a:pt x="56" y="0"/>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40" name="Freeform 32">
            <a:extLst>
              <a:ext uri="{FF2B5EF4-FFF2-40B4-BE49-F238E27FC236}">
                <a16:creationId xmlns:a16="http://schemas.microsoft.com/office/drawing/2014/main" id="{0CE34D79-7CA8-4BA7-B2BA-1C3EE788FC38}"/>
              </a:ext>
            </a:extLst>
          </p:cNvPr>
          <p:cNvSpPr>
            <a:spLocks/>
          </p:cNvSpPr>
          <p:nvPr/>
        </p:nvSpPr>
        <p:spPr bwMode="auto">
          <a:xfrm>
            <a:off x="5867400" y="1282700"/>
            <a:ext cx="381000" cy="88900"/>
          </a:xfrm>
          <a:custGeom>
            <a:avLst/>
            <a:gdLst>
              <a:gd name="T0" fmla="*/ 0 w 240"/>
              <a:gd name="T1" fmla="*/ 56 h 56"/>
              <a:gd name="T2" fmla="*/ 96 w 240"/>
              <a:gd name="T3" fmla="*/ 8 h 56"/>
              <a:gd name="T4" fmla="*/ 240 w 240"/>
              <a:gd name="T5" fmla="*/ 8 h 56"/>
            </a:gdLst>
            <a:ahLst/>
            <a:cxnLst>
              <a:cxn ang="0">
                <a:pos x="T0" y="T1"/>
              </a:cxn>
              <a:cxn ang="0">
                <a:pos x="T2" y="T3"/>
              </a:cxn>
              <a:cxn ang="0">
                <a:pos x="T4" y="T5"/>
              </a:cxn>
            </a:cxnLst>
            <a:rect l="0" t="0" r="r" b="b"/>
            <a:pathLst>
              <a:path w="240" h="56">
                <a:moveTo>
                  <a:pt x="0" y="56"/>
                </a:moveTo>
                <a:cubicBezTo>
                  <a:pt x="28" y="36"/>
                  <a:pt x="56" y="16"/>
                  <a:pt x="96" y="8"/>
                </a:cubicBezTo>
                <a:cubicBezTo>
                  <a:pt x="136" y="0"/>
                  <a:pt x="208" y="0"/>
                  <a:pt x="240" y="8"/>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41" name="Freeform 33">
            <a:extLst>
              <a:ext uri="{FF2B5EF4-FFF2-40B4-BE49-F238E27FC236}">
                <a16:creationId xmlns:a16="http://schemas.microsoft.com/office/drawing/2014/main" id="{BEFB97F6-1B65-4D06-98C4-4FA42743A834}"/>
              </a:ext>
            </a:extLst>
          </p:cNvPr>
          <p:cNvSpPr>
            <a:spLocks/>
          </p:cNvSpPr>
          <p:nvPr/>
        </p:nvSpPr>
        <p:spPr bwMode="auto">
          <a:xfrm>
            <a:off x="6172200" y="1295400"/>
            <a:ext cx="2057400" cy="2438400"/>
          </a:xfrm>
          <a:custGeom>
            <a:avLst/>
            <a:gdLst>
              <a:gd name="T0" fmla="*/ 0 w 1296"/>
              <a:gd name="T1" fmla="*/ 0 h 1536"/>
              <a:gd name="T2" fmla="*/ 144 w 1296"/>
              <a:gd name="T3" fmla="*/ 48 h 1536"/>
              <a:gd name="T4" fmla="*/ 336 w 1296"/>
              <a:gd name="T5" fmla="*/ 288 h 1536"/>
              <a:gd name="T6" fmla="*/ 720 w 1296"/>
              <a:gd name="T7" fmla="*/ 864 h 1536"/>
              <a:gd name="T8" fmla="*/ 1056 w 1296"/>
              <a:gd name="T9" fmla="*/ 1296 h 1536"/>
              <a:gd name="T10" fmla="*/ 1296 w 1296"/>
              <a:gd name="T11" fmla="*/ 1536 h 1536"/>
            </a:gdLst>
            <a:ahLst/>
            <a:cxnLst>
              <a:cxn ang="0">
                <a:pos x="T0" y="T1"/>
              </a:cxn>
              <a:cxn ang="0">
                <a:pos x="T2" y="T3"/>
              </a:cxn>
              <a:cxn ang="0">
                <a:pos x="T4" y="T5"/>
              </a:cxn>
              <a:cxn ang="0">
                <a:pos x="T6" y="T7"/>
              </a:cxn>
              <a:cxn ang="0">
                <a:pos x="T8" y="T9"/>
              </a:cxn>
              <a:cxn ang="0">
                <a:pos x="T10" y="T11"/>
              </a:cxn>
            </a:cxnLst>
            <a:rect l="0" t="0" r="r" b="b"/>
            <a:pathLst>
              <a:path w="1296" h="1536">
                <a:moveTo>
                  <a:pt x="0" y="0"/>
                </a:moveTo>
                <a:cubicBezTo>
                  <a:pt x="44" y="0"/>
                  <a:pt x="88" y="0"/>
                  <a:pt x="144" y="48"/>
                </a:cubicBezTo>
                <a:cubicBezTo>
                  <a:pt x="200" y="96"/>
                  <a:pt x="240" y="152"/>
                  <a:pt x="336" y="288"/>
                </a:cubicBezTo>
                <a:cubicBezTo>
                  <a:pt x="432" y="424"/>
                  <a:pt x="600" y="696"/>
                  <a:pt x="720" y="864"/>
                </a:cubicBezTo>
                <a:cubicBezTo>
                  <a:pt x="840" y="1032"/>
                  <a:pt x="960" y="1184"/>
                  <a:pt x="1056" y="1296"/>
                </a:cubicBezTo>
                <a:cubicBezTo>
                  <a:pt x="1152" y="1408"/>
                  <a:pt x="1224" y="1472"/>
                  <a:pt x="1296" y="1536"/>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42" name="Freeform 34">
            <a:extLst>
              <a:ext uri="{FF2B5EF4-FFF2-40B4-BE49-F238E27FC236}">
                <a16:creationId xmlns:a16="http://schemas.microsoft.com/office/drawing/2014/main" id="{82E65B96-AD52-4A08-8FE5-2676E14244F3}"/>
              </a:ext>
            </a:extLst>
          </p:cNvPr>
          <p:cNvSpPr>
            <a:spLocks/>
          </p:cNvSpPr>
          <p:nvPr/>
        </p:nvSpPr>
        <p:spPr bwMode="auto">
          <a:xfrm>
            <a:off x="5791200" y="3873500"/>
            <a:ext cx="2476500" cy="88900"/>
          </a:xfrm>
          <a:custGeom>
            <a:avLst/>
            <a:gdLst>
              <a:gd name="T0" fmla="*/ 0 w 1536"/>
              <a:gd name="T1" fmla="*/ 56 h 56"/>
              <a:gd name="T2" fmla="*/ 144 w 1536"/>
              <a:gd name="T3" fmla="*/ 8 h 56"/>
              <a:gd name="T4" fmla="*/ 480 w 1536"/>
              <a:gd name="T5" fmla="*/ 8 h 56"/>
              <a:gd name="T6" fmla="*/ 1056 w 1536"/>
              <a:gd name="T7" fmla="*/ 8 h 56"/>
              <a:gd name="T8" fmla="*/ 1440 w 1536"/>
              <a:gd name="T9" fmla="*/ 8 h 56"/>
              <a:gd name="T10" fmla="*/ 1536 w 1536"/>
              <a:gd name="T11" fmla="*/ 8 h 56"/>
            </a:gdLst>
            <a:ahLst/>
            <a:cxnLst>
              <a:cxn ang="0">
                <a:pos x="T0" y="T1"/>
              </a:cxn>
              <a:cxn ang="0">
                <a:pos x="T2" y="T3"/>
              </a:cxn>
              <a:cxn ang="0">
                <a:pos x="T4" y="T5"/>
              </a:cxn>
              <a:cxn ang="0">
                <a:pos x="T6" y="T7"/>
              </a:cxn>
              <a:cxn ang="0">
                <a:pos x="T8" y="T9"/>
              </a:cxn>
              <a:cxn ang="0">
                <a:pos x="T10" y="T11"/>
              </a:cxn>
            </a:cxnLst>
            <a:rect l="0" t="0" r="r" b="b"/>
            <a:pathLst>
              <a:path w="1536" h="56">
                <a:moveTo>
                  <a:pt x="0" y="56"/>
                </a:moveTo>
                <a:cubicBezTo>
                  <a:pt x="32" y="36"/>
                  <a:pt x="64" y="16"/>
                  <a:pt x="144" y="8"/>
                </a:cubicBezTo>
                <a:cubicBezTo>
                  <a:pt x="224" y="0"/>
                  <a:pt x="328" y="8"/>
                  <a:pt x="480" y="8"/>
                </a:cubicBezTo>
                <a:cubicBezTo>
                  <a:pt x="632" y="8"/>
                  <a:pt x="896" y="8"/>
                  <a:pt x="1056" y="8"/>
                </a:cubicBezTo>
                <a:cubicBezTo>
                  <a:pt x="1216" y="8"/>
                  <a:pt x="1360" y="8"/>
                  <a:pt x="1440" y="8"/>
                </a:cubicBezTo>
                <a:cubicBezTo>
                  <a:pt x="1520" y="8"/>
                  <a:pt x="1512" y="16"/>
                  <a:pt x="1536" y="8"/>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43" name="Freeform 35">
            <a:extLst>
              <a:ext uri="{FF2B5EF4-FFF2-40B4-BE49-F238E27FC236}">
                <a16:creationId xmlns:a16="http://schemas.microsoft.com/office/drawing/2014/main" id="{FF87E585-6FED-4415-9CF8-8EC1D6CA78BF}"/>
              </a:ext>
            </a:extLst>
          </p:cNvPr>
          <p:cNvSpPr>
            <a:spLocks/>
          </p:cNvSpPr>
          <p:nvPr/>
        </p:nvSpPr>
        <p:spPr bwMode="auto">
          <a:xfrm rot="900000">
            <a:off x="8215313" y="3733800"/>
            <a:ext cx="76200" cy="152400"/>
          </a:xfrm>
          <a:custGeom>
            <a:avLst/>
            <a:gdLst>
              <a:gd name="T0" fmla="*/ 0 w 48"/>
              <a:gd name="T1" fmla="*/ 0 h 96"/>
              <a:gd name="T2" fmla="*/ 48 w 48"/>
              <a:gd name="T3" fmla="*/ 96 h 96"/>
            </a:gdLst>
            <a:ahLst/>
            <a:cxnLst>
              <a:cxn ang="0">
                <a:pos x="T0" y="T1"/>
              </a:cxn>
              <a:cxn ang="0">
                <a:pos x="T2" y="T3"/>
              </a:cxn>
            </a:cxnLst>
            <a:rect l="0" t="0" r="r" b="b"/>
            <a:pathLst>
              <a:path w="48" h="96">
                <a:moveTo>
                  <a:pt x="0" y="0"/>
                </a:moveTo>
                <a:cubicBezTo>
                  <a:pt x="24" y="40"/>
                  <a:pt x="48" y="80"/>
                  <a:pt x="48" y="96"/>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44" name="Rectangle 36">
            <a:extLst>
              <a:ext uri="{FF2B5EF4-FFF2-40B4-BE49-F238E27FC236}">
                <a16:creationId xmlns:a16="http://schemas.microsoft.com/office/drawing/2014/main" id="{57D019E2-6EDC-4DF5-9550-AE6C34786E54}"/>
              </a:ext>
            </a:extLst>
          </p:cNvPr>
          <p:cNvSpPr>
            <a:spLocks noChangeArrowheads="1"/>
          </p:cNvSpPr>
          <p:nvPr/>
        </p:nvSpPr>
        <p:spPr bwMode="auto">
          <a:xfrm>
            <a:off x="8316913" y="3459163"/>
            <a:ext cx="522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1’</a:t>
            </a:r>
          </a:p>
        </p:txBody>
      </p:sp>
      <p:sp>
        <p:nvSpPr>
          <p:cNvPr id="401445" name="Rectangle 37">
            <a:extLst>
              <a:ext uri="{FF2B5EF4-FFF2-40B4-BE49-F238E27FC236}">
                <a16:creationId xmlns:a16="http://schemas.microsoft.com/office/drawing/2014/main" id="{45BD53C7-DD33-4412-BE2F-66AB2C229D89}"/>
              </a:ext>
            </a:extLst>
          </p:cNvPr>
          <p:cNvSpPr>
            <a:spLocks noChangeArrowheads="1"/>
          </p:cNvSpPr>
          <p:nvPr/>
        </p:nvSpPr>
        <p:spPr bwMode="auto">
          <a:xfrm>
            <a:off x="5572125" y="2514600"/>
            <a:ext cx="522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2’</a:t>
            </a:r>
          </a:p>
        </p:txBody>
      </p:sp>
      <p:sp>
        <p:nvSpPr>
          <p:cNvPr id="401446" name="Oval 38">
            <a:extLst>
              <a:ext uri="{FF2B5EF4-FFF2-40B4-BE49-F238E27FC236}">
                <a16:creationId xmlns:a16="http://schemas.microsoft.com/office/drawing/2014/main" id="{E9E4EBC5-D36F-4934-8F58-96B2C66359FD}"/>
              </a:ext>
            </a:extLst>
          </p:cNvPr>
          <p:cNvSpPr>
            <a:spLocks noChangeArrowheads="1"/>
          </p:cNvSpPr>
          <p:nvPr/>
        </p:nvSpPr>
        <p:spPr bwMode="auto">
          <a:xfrm>
            <a:off x="5969000" y="25146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47" name="Oval 39">
            <a:extLst>
              <a:ext uri="{FF2B5EF4-FFF2-40B4-BE49-F238E27FC236}">
                <a16:creationId xmlns:a16="http://schemas.microsoft.com/office/drawing/2014/main" id="{2B1BCF2E-60F6-4126-9E24-33C1FEABC91D}"/>
              </a:ext>
            </a:extLst>
          </p:cNvPr>
          <p:cNvSpPr>
            <a:spLocks noChangeArrowheads="1"/>
          </p:cNvSpPr>
          <p:nvPr/>
        </p:nvSpPr>
        <p:spPr bwMode="auto">
          <a:xfrm>
            <a:off x="5867400" y="12954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48" name="Oval 40">
            <a:extLst>
              <a:ext uri="{FF2B5EF4-FFF2-40B4-BE49-F238E27FC236}">
                <a16:creationId xmlns:a16="http://schemas.microsoft.com/office/drawing/2014/main" id="{AF512015-A82C-4015-9A9F-BA0186B6CF6A}"/>
              </a:ext>
            </a:extLst>
          </p:cNvPr>
          <p:cNvSpPr>
            <a:spLocks noChangeArrowheads="1"/>
          </p:cNvSpPr>
          <p:nvPr/>
        </p:nvSpPr>
        <p:spPr bwMode="auto">
          <a:xfrm>
            <a:off x="6248400" y="127635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49" name="Oval 41">
            <a:extLst>
              <a:ext uri="{FF2B5EF4-FFF2-40B4-BE49-F238E27FC236}">
                <a16:creationId xmlns:a16="http://schemas.microsoft.com/office/drawing/2014/main" id="{E1556F5B-03F0-4DF2-960F-DD8659BA1896}"/>
              </a:ext>
            </a:extLst>
          </p:cNvPr>
          <p:cNvSpPr>
            <a:spLocks noChangeArrowheads="1"/>
          </p:cNvSpPr>
          <p:nvPr/>
        </p:nvSpPr>
        <p:spPr bwMode="auto">
          <a:xfrm>
            <a:off x="8169275" y="36703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50" name="Oval 42">
            <a:extLst>
              <a:ext uri="{FF2B5EF4-FFF2-40B4-BE49-F238E27FC236}">
                <a16:creationId xmlns:a16="http://schemas.microsoft.com/office/drawing/2014/main" id="{70A31856-F1BA-487C-8613-D1BD26D2A841}"/>
              </a:ext>
            </a:extLst>
          </p:cNvPr>
          <p:cNvSpPr>
            <a:spLocks noChangeArrowheads="1"/>
          </p:cNvSpPr>
          <p:nvPr/>
        </p:nvSpPr>
        <p:spPr bwMode="auto">
          <a:xfrm>
            <a:off x="8229600" y="3832225"/>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51" name="Oval 43">
            <a:extLst>
              <a:ext uri="{FF2B5EF4-FFF2-40B4-BE49-F238E27FC236}">
                <a16:creationId xmlns:a16="http://schemas.microsoft.com/office/drawing/2014/main" id="{2DE2F3CB-066A-43FA-AEBA-B9F6B50C455C}"/>
              </a:ext>
            </a:extLst>
          </p:cNvPr>
          <p:cNvSpPr>
            <a:spLocks noChangeArrowheads="1"/>
          </p:cNvSpPr>
          <p:nvPr/>
        </p:nvSpPr>
        <p:spPr bwMode="auto">
          <a:xfrm>
            <a:off x="8229600" y="3986213"/>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52" name="Oval 44">
            <a:extLst>
              <a:ext uri="{FF2B5EF4-FFF2-40B4-BE49-F238E27FC236}">
                <a16:creationId xmlns:a16="http://schemas.microsoft.com/office/drawing/2014/main" id="{223C583F-F12A-4BC9-8241-110FD8D330C9}"/>
              </a:ext>
            </a:extLst>
          </p:cNvPr>
          <p:cNvSpPr>
            <a:spLocks noChangeArrowheads="1"/>
          </p:cNvSpPr>
          <p:nvPr/>
        </p:nvSpPr>
        <p:spPr bwMode="auto">
          <a:xfrm>
            <a:off x="5791200" y="22098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53" name="Rectangle 45">
            <a:extLst>
              <a:ext uri="{FF2B5EF4-FFF2-40B4-BE49-F238E27FC236}">
                <a16:creationId xmlns:a16="http://schemas.microsoft.com/office/drawing/2014/main" id="{25A0D5F1-8751-4DA3-AAA3-E5893BC930DD}"/>
              </a:ext>
            </a:extLst>
          </p:cNvPr>
          <p:cNvSpPr>
            <a:spLocks noChangeArrowheads="1"/>
          </p:cNvSpPr>
          <p:nvPr/>
        </p:nvSpPr>
        <p:spPr bwMode="auto">
          <a:xfrm>
            <a:off x="5486400" y="3962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0</a:t>
            </a:r>
          </a:p>
        </p:txBody>
      </p:sp>
      <p:sp>
        <p:nvSpPr>
          <p:cNvPr id="401454" name="Oval 46">
            <a:extLst>
              <a:ext uri="{FF2B5EF4-FFF2-40B4-BE49-F238E27FC236}">
                <a16:creationId xmlns:a16="http://schemas.microsoft.com/office/drawing/2014/main" id="{3C822AC1-D295-4236-A3C7-22A49538F424}"/>
              </a:ext>
            </a:extLst>
          </p:cNvPr>
          <p:cNvSpPr>
            <a:spLocks noChangeArrowheads="1"/>
          </p:cNvSpPr>
          <p:nvPr/>
        </p:nvSpPr>
        <p:spPr bwMode="auto">
          <a:xfrm>
            <a:off x="5791200" y="3951288"/>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57" name="Rectangle 49">
            <a:extLst>
              <a:ext uri="{FF2B5EF4-FFF2-40B4-BE49-F238E27FC236}">
                <a16:creationId xmlns:a16="http://schemas.microsoft.com/office/drawing/2014/main" id="{7762D72A-4207-4C02-83B9-FF22ABCC7FD2}"/>
              </a:ext>
            </a:extLst>
          </p:cNvPr>
          <p:cNvSpPr>
            <a:spLocks noChangeArrowheads="1"/>
          </p:cNvSpPr>
          <p:nvPr/>
        </p:nvSpPr>
        <p:spPr bwMode="auto">
          <a:xfrm>
            <a:off x="1092200" y="2362200"/>
            <a:ext cx="3489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t</a:t>
            </a:r>
            <a:r>
              <a:rPr lang="en-US" altLang="zh-CN" baseline="-25000">
                <a:ea typeface="宋体" panose="02010600030101010101" pitchFamily="2" charset="-122"/>
              </a:rPr>
              <a:t>4</a:t>
            </a:r>
            <a:r>
              <a:rPr lang="zh-CN" altLang="en-US">
                <a:solidFill>
                  <a:schemeClr val="tx1"/>
                </a:solidFill>
                <a:ea typeface="宋体" panose="02010600030101010101" pitchFamily="2" charset="-122"/>
              </a:rPr>
              <a:t>可达</a:t>
            </a:r>
            <a:r>
              <a:rPr lang="en-US" altLang="zh-CN">
                <a:ea typeface="宋体" panose="02010600030101010101" pitchFamily="2" charset="-122"/>
              </a:rPr>
              <a:t>1700</a:t>
            </a:r>
            <a:r>
              <a:rPr lang="en-US" altLang="zh-CN">
                <a:ea typeface="宋体" panose="02010600030101010101" pitchFamily="2" charset="-122"/>
                <a:cs typeface="Times New Roman" panose="02020603050405020304" pitchFamily="18" charset="0"/>
              </a:rPr>
              <a:t>~1800℃</a:t>
            </a:r>
            <a:endParaRPr lang="en-US" altLang="zh-CN">
              <a:solidFill>
                <a:schemeClr val="tx1"/>
              </a:solidFill>
              <a:ea typeface="宋体" panose="02010600030101010101" pitchFamily="2" charset="-122"/>
            </a:endParaRPr>
          </a:p>
        </p:txBody>
      </p:sp>
      <p:sp>
        <p:nvSpPr>
          <p:cNvPr id="401459" name="Rectangle 51">
            <a:extLst>
              <a:ext uri="{FF2B5EF4-FFF2-40B4-BE49-F238E27FC236}">
                <a16:creationId xmlns:a16="http://schemas.microsoft.com/office/drawing/2014/main" id="{BB910C9C-B3C0-4DEB-8F9F-AB4D611C10D4}"/>
              </a:ext>
            </a:extLst>
          </p:cNvPr>
          <p:cNvSpPr>
            <a:spLocks noChangeArrowheads="1"/>
          </p:cNvSpPr>
          <p:nvPr/>
        </p:nvSpPr>
        <p:spPr bwMode="auto">
          <a:xfrm>
            <a:off x="457200" y="2971800"/>
            <a:ext cx="2833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cs typeface="Times New Roman" panose="02020603050405020304" pitchFamily="18" charset="0"/>
              </a:rPr>
              <a:t>4</a:t>
            </a:r>
            <a:r>
              <a:rPr lang="en-US" altLang="zh-CN">
                <a:solidFill>
                  <a:srgbClr val="66FF66"/>
                </a:solidFill>
                <a:ea typeface="宋体" panose="02010600030101010101" pitchFamily="2" charset="-122"/>
              </a:rPr>
              <a:t> </a:t>
            </a:r>
            <a:r>
              <a:rPr lang="en-US" altLang="zh-CN">
                <a:ea typeface="宋体" panose="02010600030101010101" pitchFamily="2" charset="-122"/>
              </a:rPr>
              <a:t>   </a:t>
            </a:r>
            <a:r>
              <a:rPr lang="zh-CN" altLang="en-US">
                <a:solidFill>
                  <a:schemeClr val="tx1"/>
                </a:solidFill>
                <a:ea typeface="宋体" panose="02010600030101010101" pitchFamily="2" charset="-122"/>
              </a:rPr>
              <a:t>停止喷柴油</a:t>
            </a:r>
          </a:p>
        </p:txBody>
      </p:sp>
      <p:sp>
        <p:nvSpPr>
          <p:cNvPr id="401460" name="Rectangle 52">
            <a:extLst>
              <a:ext uri="{FF2B5EF4-FFF2-40B4-BE49-F238E27FC236}">
                <a16:creationId xmlns:a16="http://schemas.microsoft.com/office/drawing/2014/main" id="{A354565E-A2F1-45FC-AAFB-08BBA6C61B89}"/>
              </a:ext>
            </a:extLst>
          </p:cNvPr>
          <p:cNvSpPr>
            <a:spLocks noChangeArrowheads="1"/>
          </p:cNvSpPr>
          <p:nvPr/>
        </p:nvSpPr>
        <p:spPr bwMode="auto">
          <a:xfrm>
            <a:off x="88900" y="3505200"/>
            <a:ext cx="2730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4</a:t>
            </a:r>
            <a:r>
              <a:rPr lang="en-US" altLang="zh-CN">
                <a:solidFill>
                  <a:srgbClr val="66FF66"/>
                </a:solidFill>
                <a:ea typeface="宋体" panose="02010600030101010101" pitchFamily="2" charset="-122"/>
                <a:cs typeface="Times New Roman" panose="02020603050405020304" pitchFamily="18" charset="0"/>
              </a:rPr>
              <a:t>—5</a:t>
            </a:r>
            <a:r>
              <a:rPr lang="en-US" altLang="zh-CN">
                <a:ea typeface="宋体" panose="02010600030101010101" pitchFamily="2" charset="-122"/>
                <a:cs typeface="Times New Roman" panose="02020603050405020304" pitchFamily="18" charset="0"/>
              </a:rPr>
              <a:t> </a:t>
            </a:r>
            <a:r>
              <a:rPr lang="zh-CN" altLang="en-US">
                <a:solidFill>
                  <a:schemeClr val="tx1"/>
                </a:solidFill>
                <a:ea typeface="宋体" panose="02010600030101010101" pitchFamily="2" charset="-122"/>
              </a:rPr>
              <a:t>多变膨胀</a:t>
            </a:r>
          </a:p>
        </p:txBody>
      </p:sp>
      <p:grpSp>
        <p:nvGrpSpPr>
          <p:cNvPr id="401473" name="Group 65">
            <a:extLst>
              <a:ext uri="{FF2B5EF4-FFF2-40B4-BE49-F238E27FC236}">
                <a16:creationId xmlns:a16="http://schemas.microsoft.com/office/drawing/2014/main" id="{2A2AA160-10D7-4620-8484-B323CB3416C0}"/>
              </a:ext>
            </a:extLst>
          </p:cNvPr>
          <p:cNvGrpSpPr>
            <a:grpSpLocks/>
          </p:cNvGrpSpPr>
          <p:nvPr/>
        </p:nvGrpSpPr>
        <p:grpSpPr bwMode="auto">
          <a:xfrm>
            <a:off x="3200400" y="5157788"/>
            <a:ext cx="609600" cy="609600"/>
            <a:chOff x="2016" y="2886"/>
            <a:chExt cx="384" cy="384"/>
          </a:xfrm>
        </p:grpSpPr>
        <p:sp>
          <p:nvSpPr>
            <p:cNvPr id="401461" name="Rectangle 53">
              <a:extLst>
                <a:ext uri="{FF2B5EF4-FFF2-40B4-BE49-F238E27FC236}">
                  <a16:creationId xmlns:a16="http://schemas.microsoft.com/office/drawing/2014/main" id="{1C366542-EA5E-4C1C-B7BF-5D4F78BC6A33}"/>
                </a:ext>
              </a:extLst>
            </p:cNvPr>
            <p:cNvSpPr>
              <a:spLocks noChangeArrowheads="1"/>
            </p:cNvSpPr>
            <p:nvPr/>
          </p:nvSpPr>
          <p:spPr bwMode="auto">
            <a:xfrm>
              <a:off x="2065" y="2886"/>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V</a:t>
              </a:r>
            </a:p>
          </p:txBody>
        </p:sp>
        <p:sp>
          <p:nvSpPr>
            <p:cNvPr id="401462" name="Oval 54">
              <a:extLst>
                <a:ext uri="{FF2B5EF4-FFF2-40B4-BE49-F238E27FC236}">
                  <a16:creationId xmlns:a16="http://schemas.microsoft.com/office/drawing/2014/main" id="{22B25C08-48EA-4D5A-9325-F4205CCC4E48}"/>
                </a:ext>
              </a:extLst>
            </p:cNvPr>
            <p:cNvSpPr>
              <a:spLocks noChangeArrowheads="1"/>
            </p:cNvSpPr>
            <p:nvPr/>
          </p:nvSpPr>
          <p:spPr bwMode="auto">
            <a:xfrm>
              <a:off x="2016" y="2886"/>
              <a:ext cx="384" cy="384"/>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1471" name="Group 63">
            <a:extLst>
              <a:ext uri="{FF2B5EF4-FFF2-40B4-BE49-F238E27FC236}">
                <a16:creationId xmlns:a16="http://schemas.microsoft.com/office/drawing/2014/main" id="{BDE0C266-2EF7-495A-90E9-CD7C883E5E91}"/>
              </a:ext>
            </a:extLst>
          </p:cNvPr>
          <p:cNvGrpSpPr>
            <a:grpSpLocks/>
          </p:cNvGrpSpPr>
          <p:nvPr/>
        </p:nvGrpSpPr>
        <p:grpSpPr bwMode="auto">
          <a:xfrm>
            <a:off x="1028700" y="1706563"/>
            <a:ext cx="2628900" cy="655637"/>
            <a:chOff x="648" y="1075"/>
            <a:chExt cx="1656" cy="413"/>
          </a:xfrm>
        </p:grpSpPr>
        <p:sp>
          <p:nvSpPr>
            <p:cNvPr id="401455" name="Rectangle 47">
              <a:extLst>
                <a:ext uri="{FF2B5EF4-FFF2-40B4-BE49-F238E27FC236}">
                  <a16:creationId xmlns:a16="http://schemas.microsoft.com/office/drawing/2014/main" id="{EFB348FE-43C4-4953-9425-D224DFAA615A}"/>
                </a:ext>
              </a:extLst>
            </p:cNvPr>
            <p:cNvSpPr>
              <a:spLocks noChangeArrowheads="1"/>
            </p:cNvSpPr>
            <p:nvPr/>
          </p:nvSpPr>
          <p:spPr bwMode="auto">
            <a:xfrm>
              <a:off x="648" y="1075"/>
              <a:ext cx="165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ea typeface="宋体" panose="02010600030101010101" pitchFamily="2" charset="-122"/>
                </a:rPr>
                <a:t>近似        膨胀</a:t>
              </a:r>
            </a:p>
          </p:txBody>
        </p:sp>
        <p:sp>
          <p:nvSpPr>
            <p:cNvPr id="401465" name="Rectangle 57">
              <a:extLst>
                <a:ext uri="{FF2B5EF4-FFF2-40B4-BE49-F238E27FC236}">
                  <a16:creationId xmlns:a16="http://schemas.microsoft.com/office/drawing/2014/main" id="{E93453CE-F034-4AB2-A0BD-3D3DD39A6186}"/>
                </a:ext>
              </a:extLst>
            </p:cNvPr>
            <p:cNvSpPr>
              <a:spLocks noChangeArrowheads="1"/>
            </p:cNvSpPr>
            <p:nvPr/>
          </p:nvSpPr>
          <p:spPr bwMode="auto">
            <a:xfrm>
              <a:off x="1366" y="1104"/>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p>
          </p:txBody>
        </p:sp>
        <p:sp>
          <p:nvSpPr>
            <p:cNvPr id="401466" name="Oval 58">
              <a:extLst>
                <a:ext uri="{FF2B5EF4-FFF2-40B4-BE49-F238E27FC236}">
                  <a16:creationId xmlns:a16="http://schemas.microsoft.com/office/drawing/2014/main" id="{5140D856-691B-4B6E-8605-0C5CDB2E1E37}"/>
                </a:ext>
              </a:extLst>
            </p:cNvPr>
            <p:cNvSpPr>
              <a:spLocks noChangeArrowheads="1"/>
            </p:cNvSpPr>
            <p:nvPr/>
          </p:nvSpPr>
          <p:spPr bwMode="auto">
            <a:xfrm>
              <a:off x="1296" y="1104"/>
              <a:ext cx="384" cy="384"/>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400">
                <a:solidFill>
                  <a:schemeClr val="tx1"/>
                </a:solidFill>
              </a:endParaRPr>
            </a:p>
          </p:txBody>
        </p:sp>
      </p:grpSp>
      <p:sp>
        <p:nvSpPr>
          <p:cNvPr id="401467" name="Rectangle 59">
            <a:extLst>
              <a:ext uri="{FF2B5EF4-FFF2-40B4-BE49-F238E27FC236}">
                <a16:creationId xmlns:a16="http://schemas.microsoft.com/office/drawing/2014/main" id="{FE930059-610E-43E4-85BD-0A908376DF74}"/>
              </a:ext>
            </a:extLst>
          </p:cNvPr>
          <p:cNvSpPr>
            <a:spLocks noChangeArrowheads="1"/>
          </p:cNvSpPr>
          <p:nvPr/>
        </p:nvSpPr>
        <p:spPr bwMode="auto">
          <a:xfrm>
            <a:off x="1147763" y="3992563"/>
            <a:ext cx="28146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p</a:t>
            </a:r>
            <a:r>
              <a:rPr lang="en-US" altLang="zh-CN" baseline="-25000">
                <a:ea typeface="宋体" panose="02010600030101010101" pitchFamily="2" charset="-122"/>
              </a:rPr>
              <a:t>5</a:t>
            </a:r>
            <a:r>
              <a:rPr lang="en-US" altLang="zh-CN">
                <a:ea typeface="宋体" panose="02010600030101010101" pitchFamily="2" charset="-122"/>
              </a:rPr>
              <a:t>=0.3</a:t>
            </a:r>
            <a:r>
              <a:rPr lang="en-US" altLang="zh-CN">
                <a:ea typeface="宋体" panose="02010600030101010101" pitchFamily="2" charset="-122"/>
                <a:cs typeface="Times New Roman" panose="02020603050405020304" pitchFamily="18" charset="0"/>
              </a:rPr>
              <a:t>~0.5MPa</a:t>
            </a:r>
            <a:endParaRPr lang="en-US" altLang="zh-CN">
              <a:solidFill>
                <a:schemeClr val="tx1"/>
              </a:solidFill>
              <a:ea typeface="宋体" panose="02010600030101010101" pitchFamily="2" charset="-122"/>
            </a:endParaRPr>
          </a:p>
        </p:txBody>
      </p:sp>
      <p:sp>
        <p:nvSpPr>
          <p:cNvPr id="401468" name="Rectangle 60">
            <a:extLst>
              <a:ext uri="{FF2B5EF4-FFF2-40B4-BE49-F238E27FC236}">
                <a16:creationId xmlns:a16="http://schemas.microsoft.com/office/drawing/2014/main" id="{C8F5BC23-0726-4FDE-B2F2-BE709F1EE453}"/>
              </a:ext>
            </a:extLst>
          </p:cNvPr>
          <p:cNvSpPr>
            <a:spLocks noChangeArrowheads="1"/>
          </p:cNvSpPr>
          <p:nvPr/>
        </p:nvSpPr>
        <p:spPr bwMode="auto">
          <a:xfrm>
            <a:off x="1143000" y="4518025"/>
            <a:ext cx="1670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t</a:t>
            </a:r>
            <a:r>
              <a:rPr lang="en-US" altLang="zh-CN" baseline="-25000">
                <a:ea typeface="宋体" panose="02010600030101010101" pitchFamily="2" charset="-122"/>
              </a:rPr>
              <a:t>5</a:t>
            </a:r>
            <a:r>
              <a:rPr lang="en-US" altLang="zh-CN">
                <a:solidFill>
                  <a:schemeClr val="tx1"/>
                </a:solidFill>
                <a:ea typeface="宋体" panose="02010600030101010101" pitchFamily="2" charset="-122"/>
                <a:sym typeface="Symbol" panose="05050102010706020507" pitchFamily="18" charset="2"/>
              </a:rPr>
              <a:t></a:t>
            </a:r>
            <a:r>
              <a:rPr lang="en-US" altLang="zh-CN">
                <a:ea typeface="宋体" panose="02010600030101010101" pitchFamily="2" charset="-122"/>
              </a:rPr>
              <a:t>500</a:t>
            </a:r>
            <a:r>
              <a:rPr lang="en-US" altLang="zh-CN">
                <a:ea typeface="宋体" panose="02010600030101010101" pitchFamily="2" charset="-122"/>
                <a:cs typeface="Times New Roman" panose="02020603050405020304" pitchFamily="18" charset="0"/>
              </a:rPr>
              <a:t>℃</a:t>
            </a:r>
            <a:endParaRPr lang="en-US" altLang="zh-CN">
              <a:solidFill>
                <a:schemeClr val="tx1"/>
              </a:solidFill>
              <a:ea typeface="宋体" panose="02010600030101010101" pitchFamily="2" charset="-122"/>
            </a:endParaRPr>
          </a:p>
        </p:txBody>
      </p:sp>
      <p:sp>
        <p:nvSpPr>
          <p:cNvPr id="401469" name="Rectangle 61">
            <a:extLst>
              <a:ext uri="{FF2B5EF4-FFF2-40B4-BE49-F238E27FC236}">
                <a16:creationId xmlns:a16="http://schemas.microsoft.com/office/drawing/2014/main" id="{C8E2ABDE-4BED-4ACE-AB8A-02477DD65245}"/>
              </a:ext>
            </a:extLst>
          </p:cNvPr>
          <p:cNvSpPr>
            <a:spLocks noChangeArrowheads="1"/>
          </p:cNvSpPr>
          <p:nvPr/>
        </p:nvSpPr>
        <p:spPr bwMode="auto">
          <a:xfrm>
            <a:off x="0" y="5135563"/>
            <a:ext cx="4800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5</a:t>
            </a:r>
            <a:r>
              <a:rPr lang="en-US" altLang="zh-CN">
                <a:solidFill>
                  <a:srgbClr val="66FF66"/>
                </a:solidFill>
                <a:ea typeface="宋体" panose="02010600030101010101" pitchFamily="2" charset="-122"/>
                <a:cs typeface="Times New Roman" panose="02020603050405020304" pitchFamily="18" charset="0"/>
              </a:rPr>
              <a:t>—1’</a:t>
            </a:r>
            <a:r>
              <a:rPr lang="en-US" altLang="zh-CN">
                <a:ea typeface="宋体" panose="02010600030101010101" pitchFamily="2" charset="-122"/>
                <a:cs typeface="Times New Roman" panose="02020603050405020304" pitchFamily="18" charset="0"/>
              </a:rPr>
              <a:t> </a:t>
            </a:r>
            <a:r>
              <a:rPr lang="zh-CN" altLang="en-US">
                <a:solidFill>
                  <a:schemeClr val="tx1"/>
                </a:solidFill>
                <a:ea typeface="宋体" panose="02010600030101010101" pitchFamily="2" charset="-122"/>
              </a:rPr>
              <a:t>开阀排气，       降压</a:t>
            </a:r>
          </a:p>
        </p:txBody>
      </p:sp>
      <p:sp>
        <p:nvSpPr>
          <p:cNvPr id="401470" name="Rectangle 62">
            <a:extLst>
              <a:ext uri="{FF2B5EF4-FFF2-40B4-BE49-F238E27FC236}">
                <a16:creationId xmlns:a16="http://schemas.microsoft.com/office/drawing/2014/main" id="{67EEA56D-552E-4AEC-8A2F-DCE4FB29353F}"/>
              </a:ext>
            </a:extLst>
          </p:cNvPr>
          <p:cNvSpPr>
            <a:spLocks noChangeArrowheads="1"/>
          </p:cNvSpPr>
          <p:nvPr/>
        </p:nvSpPr>
        <p:spPr bwMode="auto">
          <a:xfrm>
            <a:off x="20638" y="5745163"/>
            <a:ext cx="49926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1’</a:t>
            </a:r>
            <a:r>
              <a:rPr lang="en-US" altLang="zh-CN">
                <a:solidFill>
                  <a:srgbClr val="66FF66"/>
                </a:solidFill>
                <a:ea typeface="宋体" panose="02010600030101010101" pitchFamily="2" charset="-122"/>
                <a:cs typeface="Times New Roman" panose="02020603050405020304" pitchFamily="18" charset="0"/>
              </a:rPr>
              <a:t>—0</a:t>
            </a:r>
            <a:r>
              <a:rPr lang="en-US" altLang="zh-CN">
                <a:ea typeface="宋体" panose="02010600030101010101" pitchFamily="2" charset="-122"/>
                <a:cs typeface="Times New Roman" panose="02020603050405020304" pitchFamily="18" charset="0"/>
              </a:rPr>
              <a:t> </a:t>
            </a:r>
            <a:r>
              <a:rPr lang="zh-CN" altLang="en-US">
                <a:solidFill>
                  <a:schemeClr val="tx1"/>
                </a:solidFill>
                <a:ea typeface="宋体" panose="02010600030101010101" pitchFamily="2" charset="-122"/>
              </a:rPr>
              <a:t>活塞推排气</a:t>
            </a:r>
            <a:r>
              <a:rPr lang="en-US" altLang="zh-CN">
                <a:solidFill>
                  <a:schemeClr val="tx1"/>
                </a:solidFill>
                <a:ea typeface="宋体" panose="02010600030101010101" pitchFamily="2" charset="-122"/>
              </a:rPr>
              <a:t>,</a:t>
            </a:r>
            <a:r>
              <a:rPr lang="zh-CN" altLang="en-US">
                <a:solidFill>
                  <a:schemeClr val="tx1"/>
                </a:solidFill>
                <a:ea typeface="宋体" panose="02010600030101010101" pitchFamily="2" charset="-122"/>
              </a:rPr>
              <a:t>完成循环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401440"/>
                                        </p:tgtEl>
                                        <p:attrNameLst>
                                          <p:attrName>style.visibility</p:attrName>
                                        </p:attrNameLst>
                                      </p:cBhvr>
                                      <p:to>
                                        <p:strVal val="visible"/>
                                      </p:to>
                                    </p:set>
                                    <p:anim calcmode="lin" valueType="num">
                                      <p:cBhvr>
                                        <p:cTn id="7" dur="500" fill="hold"/>
                                        <p:tgtEl>
                                          <p:spTgt spid="401440"/>
                                        </p:tgtEl>
                                        <p:attrNameLst>
                                          <p:attrName>ppt_x</p:attrName>
                                        </p:attrNameLst>
                                      </p:cBhvr>
                                      <p:tavLst>
                                        <p:tav tm="0">
                                          <p:val>
                                            <p:strVal val="#ppt_x-#ppt_w/2"/>
                                          </p:val>
                                        </p:tav>
                                        <p:tav tm="100000">
                                          <p:val>
                                            <p:strVal val="#ppt_x"/>
                                          </p:val>
                                        </p:tav>
                                      </p:tavLst>
                                    </p:anim>
                                    <p:anim calcmode="lin" valueType="num">
                                      <p:cBhvr>
                                        <p:cTn id="8" dur="500" fill="hold"/>
                                        <p:tgtEl>
                                          <p:spTgt spid="401440"/>
                                        </p:tgtEl>
                                        <p:attrNameLst>
                                          <p:attrName>ppt_y</p:attrName>
                                        </p:attrNameLst>
                                      </p:cBhvr>
                                      <p:tavLst>
                                        <p:tav tm="0">
                                          <p:val>
                                            <p:strVal val="#ppt_y"/>
                                          </p:val>
                                        </p:tav>
                                        <p:tav tm="100000">
                                          <p:val>
                                            <p:strVal val="#ppt_y"/>
                                          </p:val>
                                        </p:tav>
                                      </p:tavLst>
                                    </p:anim>
                                    <p:anim calcmode="lin" valueType="num">
                                      <p:cBhvr>
                                        <p:cTn id="9" dur="500" fill="hold"/>
                                        <p:tgtEl>
                                          <p:spTgt spid="401440"/>
                                        </p:tgtEl>
                                        <p:attrNameLst>
                                          <p:attrName>ppt_w</p:attrName>
                                        </p:attrNameLst>
                                      </p:cBhvr>
                                      <p:tavLst>
                                        <p:tav tm="0">
                                          <p:val>
                                            <p:fltVal val="0"/>
                                          </p:val>
                                        </p:tav>
                                        <p:tav tm="100000">
                                          <p:val>
                                            <p:strVal val="#ppt_w"/>
                                          </p:val>
                                        </p:tav>
                                      </p:tavLst>
                                    </p:anim>
                                    <p:anim calcmode="lin" valueType="num">
                                      <p:cBhvr>
                                        <p:cTn id="10" dur="500" fill="hold"/>
                                        <p:tgtEl>
                                          <p:spTgt spid="401440"/>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01448"/>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401416"/>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401418"/>
                                        </p:tgtEl>
                                        <p:attrNameLst>
                                          <p:attrName>style.visibility</p:attrName>
                                        </p:attrNameLst>
                                      </p:cBhvr>
                                      <p:to>
                                        <p:strVal val="visible"/>
                                      </p:to>
                                    </p:set>
                                    <p:anim calcmode="lin" valueType="num">
                                      <p:cBhvr additive="base">
                                        <p:cTn id="22" dur="500" fill="hold"/>
                                        <p:tgtEl>
                                          <p:spTgt spid="401418"/>
                                        </p:tgtEl>
                                        <p:attrNameLst>
                                          <p:attrName>ppt_x</p:attrName>
                                        </p:attrNameLst>
                                      </p:cBhvr>
                                      <p:tavLst>
                                        <p:tav tm="0">
                                          <p:val>
                                            <p:strVal val="0-#ppt_w/2"/>
                                          </p:val>
                                        </p:tav>
                                        <p:tav tm="100000">
                                          <p:val>
                                            <p:strVal val="#ppt_x"/>
                                          </p:val>
                                        </p:tav>
                                      </p:tavLst>
                                    </p:anim>
                                    <p:anim calcmode="lin" valueType="num">
                                      <p:cBhvr additive="base">
                                        <p:cTn id="23" dur="500" fill="hold"/>
                                        <p:tgtEl>
                                          <p:spTgt spid="401418"/>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401471"/>
                                        </p:tgtEl>
                                        <p:attrNameLst>
                                          <p:attrName>style.visibility</p:attrName>
                                        </p:attrNameLst>
                                      </p:cBhvr>
                                      <p:to>
                                        <p:strVal val="visible"/>
                                      </p:to>
                                    </p:set>
                                    <p:anim calcmode="lin" valueType="num">
                                      <p:cBhvr additive="base">
                                        <p:cTn id="28" dur="500" fill="hold"/>
                                        <p:tgtEl>
                                          <p:spTgt spid="401471"/>
                                        </p:tgtEl>
                                        <p:attrNameLst>
                                          <p:attrName>ppt_x</p:attrName>
                                        </p:attrNameLst>
                                      </p:cBhvr>
                                      <p:tavLst>
                                        <p:tav tm="0">
                                          <p:val>
                                            <p:strVal val="0-#ppt_w/2"/>
                                          </p:val>
                                        </p:tav>
                                        <p:tav tm="100000">
                                          <p:val>
                                            <p:strVal val="#ppt_x"/>
                                          </p:val>
                                        </p:tav>
                                      </p:tavLst>
                                    </p:anim>
                                    <p:anim calcmode="lin" valueType="num">
                                      <p:cBhvr additive="base">
                                        <p:cTn id="29" dur="500" fill="hold"/>
                                        <p:tgtEl>
                                          <p:spTgt spid="401471"/>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401457"/>
                                        </p:tgtEl>
                                        <p:attrNameLst>
                                          <p:attrName>style.visibility</p:attrName>
                                        </p:attrNameLst>
                                      </p:cBhvr>
                                      <p:to>
                                        <p:strVal val="visible"/>
                                      </p:to>
                                    </p:set>
                                    <p:anim calcmode="lin" valueType="num">
                                      <p:cBhvr additive="base">
                                        <p:cTn id="34" dur="500" fill="hold"/>
                                        <p:tgtEl>
                                          <p:spTgt spid="401457"/>
                                        </p:tgtEl>
                                        <p:attrNameLst>
                                          <p:attrName>ppt_x</p:attrName>
                                        </p:attrNameLst>
                                      </p:cBhvr>
                                      <p:tavLst>
                                        <p:tav tm="0">
                                          <p:val>
                                            <p:strVal val="0-#ppt_w/2"/>
                                          </p:val>
                                        </p:tav>
                                        <p:tav tm="100000">
                                          <p:val>
                                            <p:strVal val="#ppt_x"/>
                                          </p:val>
                                        </p:tav>
                                      </p:tavLst>
                                    </p:anim>
                                    <p:anim calcmode="lin" valueType="num">
                                      <p:cBhvr additive="base">
                                        <p:cTn id="35" dur="500" fill="hold"/>
                                        <p:tgtEl>
                                          <p:spTgt spid="401457"/>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01459"/>
                                        </p:tgtEl>
                                        <p:attrNameLst>
                                          <p:attrName>style.visibility</p:attrName>
                                        </p:attrNameLst>
                                      </p:cBhvr>
                                      <p:to>
                                        <p:strVal val="visible"/>
                                      </p:to>
                                    </p:set>
                                    <p:anim calcmode="lin" valueType="num">
                                      <p:cBhvr additive="base">
                                        <p:cTn id="40" dur="500" fill="hold"/>
                                        <p:tgtEl>
                                          <p:spTgt spid="401459"/>
                                        </p:tgtEl>
                                        <p:attrNameLst>
                                          <p:attrName>ppt_x</p:attrName>
                                        </p:attrNameLst>
                                      </p:cBhvr>
                                      <p:tavLst>
                                        <p:tav tm="0">
                                          <p:val>
                                            <p:strVal val="0-#ppt_w/2"/>
                                          </p:val>
                                        </p:tav>
                                        <p:tav tm="100000">
                                          <p:val>
                                            <p:strVal val="#ppt_x"/>
                                          </p:val>
                                        </p:tav>
                                      </p:tavLst>
                                    </p:anim>
                                    <p:anim calcmode="lin" valueType="num">
                                      <p:cBhvr additive="base">
                                        <p:cTn id="41" dur="500" fill="hold"/>
                                        <p:tgtEl>
                                          <p:spTgt spid="401459"/>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8" fill="hold" nodeType="clickEffect">
                                  <p:stCondLst>
                                    <p:cond delay="0"/>
                                  </p:stCondLst>
                                  <p:childTnLst>
                                    <p:set>
                                      <p:cBhvr>
                                        <p:cTn id="45" dur="1" fill="hold">
                                          <p:stCondLst>
                                            <p:cond delay="0"/>
                                          </p:stCondLst>
                                        </p:cTn>
                                        <p:tgtEl>
                                          <p:spTgt spid="401441"/>
                                        </p:tgtEl>
                                        <p:attrNameLst>
                                          <p:attrName>style.visibility</p:attrName>
                                        </p:attrNameLst>
                                      </p:cBhvr>
                                      <p:to>
                                        <p:strVal val="visible"/>
                                      </p:to>
                                    </p:set>
                                    <p:anim calcmode="lin" valueType="num">
                                      <p:cBhvr>
                                        <p:cTn id="46" dur="500" fill="hold"/>
                                        <p:tgtEl>
                                          <p:spTgt spid="401441"/>
                                        </p:tgtEl>
                                        <p:attrNameLst>
                                          <p:attrName>ppt_x</p:attrName>
                                        </p:attrNameLst>
                                      </p:cBhvr>
                                      <p:tavLst>
                                        <p:tav tm="0">
                                          <p:val>
                                            <p:strVal val="#ppt_x-#ppt_w/2"/>
                                          </p:val>
                                        </p:tav>
                                        <p:tav tm="100000">
                                          <p:val>
                                            <p:strVal val="#ppt_x"/>
                                          </p:val>
                                        </p:tav>
                                      </p:tavLst>
                                    </p:anim>
                                    <p:anim calcmode="lin" valueType="num">
                                      <p:cBhvr>
                                        <p:cTn id="47" dur="500" fill="hold"/>
                                        <p:tgtEl>
                                          <p:spTgt spid="401441"/>
                                        </p:tgtEl>
                                        <p:attrNameLst>
                                          <p:attrName>ppt_y</p:attrName>
                                        </p:attrNameLst>
                                      </p:cBhvr>
                                      <p:tavLst>
                                        <p:tav tm="0">
                                          <p:val>
                                            <p:strVal val="#ppt_y"/>
                                          </p:val>
                                        </p:tav>
                                        <p:tav tm="100000">
                                          <p:val>
                                            <p:strVal val="#ppt_y"/>
                                          </p:val>
                                        </p:tav>
                                      </p:tavLst>
                                    </p:anim>
                                    <p:anim calcmode="lin" valueType="num">
                                      <p:cBhvr>
                                        <p:cTn id="48" dur="500" fill="hold"/>
                                        <p:tgtEl>
                                          <p:spTgt spid="401441"/>
                                        </p:tgtEl>
                                        <p:attrNameLst>
                                          <p:attrName>ppt_w</p:attrName>
                                        </p:attrNameLst>
                                      </p:cBhvr>
                                      <p:tavLst>
                                        <p:tav tm="0">
                                          <p:val>
                                            <p:fltVal val="0"/>
                                          </p:val>
                                        </p:tav>
                                        <p:tav tm="100000">
                                          <p:val>
                                            <p:strVal val="#ppt_w"/>
                                          </p:val>
                                        </p:tav>
                                      </p:tavLst>
                                    </p:anim>
                                    <p:anim calcmode="lin" valueType="num">
                                      <p:cBhvr>
                                        <p:cTn id="49" dur="500" fill="hold"/>
                                        <p:tgtEl>
                                          <p:spTgt spid="401441"/>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401449"/>
                                        </p:tgtEl>
                                        <p:attrNameLst>
                                          <p:attrName>style.visibility</p:attrName>
                                        </p:attrNameLst>
                                      </p:cBhvr>
                                      <p:to>
                                        <p:strVal val="visible"/>
                                      </p:to>
                                    </p:set>
                                  </p:childTnLst>
                                </p:cTn>
                              </p:par>
                            </p:childTnLst>
                          </p:cTn>
                        </p:par>
                        <p:par>
                          <p:cTn id="54" fill="hold" nodeType="afterGroup">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40141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01460"/>
                                        </p:tgtEl>
                                        <p:attrNameLst>
                                          <p:attrName>style.visibility</p:attrName>
                                        </p:attrNameLst>
                                      </p:cBhvr>
                                      <p:to>
                                        <p:strVal val="visible"/>
                                      </p:to>
                                    </p:set>
                                    <p:anim calcmode="lin" valueType="num">
                                      <p:cBhvr additive="base">
                                        <p:cTn id="61" dur="500" fill="hold"/>
                                        <p:tgtEl>
                                          <p:spTgt spid="401460"/>
                                        </p:tgtEl>
                                        <p:attrNameLst>
                                          <p:attrName>ppt_x</p:attrName>
                                        </p:attrNameLst>
                                      </p:cBhvr>
                                      <p:tavLst>
                                        <p:tav tm="0">
                                          <p:val>
                                            <p:strVal val="0-#ppt_w/2"/>
                                          </p:val>
                                        </p:tav>
                                        <p:tav tm="100000">
                                          <p:val>
                                            <p:strVal val="#ppt_x"/>
                                          </p:val>
                                        </p:tav>
                                      </p:tavLst>
                                    </p:anim>
                                    <p:anim calcmode="lin" valueType="num">
                                      <p:cBhvr additive="base">
                                        <p:cTn id="62" dur="500" fill="hold"/>
                                        <p:tgtEl>
                                          <p:spTgt spid="401460"/>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01467"/>
                                        </p:tgtEl>
                                        <p:attrNameLst>
                                          <p:attrName>style.visibility</p:attrName>
                                        </p:attrNameLst>
                                      </p:cBhvr>
                                      <p:to>
                                        <p:strVal val="visible"/>
                                      </p:to>
                                    </p:set>
                                    <p:anim calcmode="lin" valueType="num">
                                      <p:cBhvr additive="base">
                                        <p:cTn id="67" dur="500" fill="hold"/>
                                        <p:tgtEl>
                                          <p:spTgt spid="401467"/>
                                        </p:tgtEl>
                                        <p:attrNameLst>
                                          <p:attrName>ppt_x</p:attrName>
                                        </p:attrNameLst>
                                      </p:cBhvr>
                                      <p:tavLst>
                                        <p:tav tm="0">
                                          <p:val>
                                            <p:strVal val="0-#ppt_w/2"/>
                                          </p:val>
                                        </p:tav>
                                        <p:tav tm="100000">
                                          <p:val>
                                            <p:strVal val="#ppt_x"/>
                                          </p:val>
                                        </p:tav>
                                      </p:tavLst>
                                    </p:anim>
                                    <p:anim calcmode="lin" valueType="num">
                                      <p:cBhvr additive="base">
                                        <p:cTn id="68" dur="500" fill="hold"/>
                                        <p:tgtEl>
                                          <p:spTgt spid="401467"/>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401468"/>
                                        </p:tgtEl>
                                        <p:attrNameLst>
                                          <p:attrName>style.visibility</p:attrName>
                                        </p:attrNameLst>
                                      </p:cBhvr>
                                      <p:to>
                                        <p:strVal val="visible"/>
                                      </p:to>
                                    </p:set>
                                    <p:anim calcmode="lin" valueType="num">
                                      <p:cBhvr additive="base">
                                        <p:cTn id="73" dur="500" fill="hold"/>
                                        <p:tgtEl>
                                          <p:spTgt spid="401468"/>
                                        </p:tgtEl>
                                        <p:attrNameLst>
                                          <p:attrName>ppt_x</p:attrName>
                                        </p:attrNameLst>
                                      </p:cBhvr>
                                      <p:tavLst>
                                        <p:tav tm="0">
                                          <p:val>
                                            <p:strVal val="0-#ppt_w/2"/>
                                          </p:val>
                                        </p:tav>
                                        <p:tav tm="100000">
                                          <p:val>
                                            <p:strVal val="#ppt_x"/>
                                          </p:val>
                                        </p:tav>
                                      </p:tavLst>
                                    </p:anim>
                                    <p:anim calcmode="lin" valueType="num">
                                      <p:cBhvr additive="base">
                                        <p:cTn id="74" dur="500" fill="hold"/>
                                        <p:tgtEl>
                                          <p:spTgt spid="401468"/>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1" fill="hold" nodeType="clickEffect">
                                  <p:stCondLst>
                                    <p:cond delay="0"/>
                                  </p:stCondLst>
                                  <p:childTnLst>
                                    <p:set>
                                      <p:cBhvr>
                                        <p:cTn id="78" dur="1" fill="hold">
                                          <p:stCondLst>
                                            <p:cond delay="0"/>
                                          </p:stCondLst>
                                        </p:cTn>
                                        <p:tgtEl>
                                          <p:spTgt spid="401443"/>
                                        </p:tgtEl>
                                        <p:attrNameLst>
                                          <p:attrName>style.visibility</p:attrName>
                                        </p:attrNameLst>
                                      </p:cBhvr>
                                      <p:to>
                                        <p:strVal val="visible"/>
                                      </p:to>
                                    </p:set>
                                    <p:anim calcmode="lin" valueType="num">
                                      <p:cBhvr>
                                        <p:cTn id="79" dur="500" fill="hold"/>
                                        <p:tgtEl>
                                          <p:spTgt spid="401443"/>
                                        </p:tgtEl>
                                        <p:attrNameLst>
                                          <p:attrName>ppt_x</p:attrName>
                                        </p:attrNameLst>
                                      </p:cBhvr>
                                      <p:tavLst>
                                        <p:tav tm="0">
                                          <p:val>
                                            <p:strVal val="#ppt_x"/>
                                          </p:val>
                                        </p:tav>
                                        <p:tav tm="100000">
                                          <p:val>
                                            <p:strVal val="#ppt_x"/>
                                          </p:val>
                                        </p:tav>
                                      </p:tavLst>
                                    </p:anim>
                                    <p:anim calcmode="lin" valueType="num">
                                      <p:cBhvr>
                                        <p:cTn id="80" dur="500" fill="hold"/>
                                        <p:tgtEl>
                                          <p:spTgt spid="401443"/>
                                        </p:tgtEl>
                                        <p:attrNameLst>
                                          <p:attrName>ppt_y</p:attrName>
                                        </p:attrNameLst>
                                      </p:cBhvr>
                                      <p:tavLst>
                                        <p:tav tm="0">
                                          <p:val>
                                            <p:strVal val="#ppt_y-#ppt_h/2"/>
                                          </p:val>
                                        </p:tav>
                                        <p:tav tm="100000">
                                          <p:val>
                                            <p:strVal val="#ppt_y"/>
                                          </p:val>
                                        </p:tav>
                                      </p:tavLst>
                                    </p:anim>
                                    <p:anim calcmode="lin" valueType="num">
                                      <p:cBhvr>
                                        <p:cTn id="81" dur="500" fill="hold"/>
                                        <p:tgtEl>
                                          <p:spTgt spid="401443"/>
                                        </p:tgtEl>
                                        <p:attrNameLst>
                                          <p:attrName>ppt_w</p:attrName>
                                        </p:attrNameLst>
                                      </p:cBhvr>
                                      <p:tavLst>
                                        <p:tav tm="0">
                                          <p:val>
                                            <p:strVal val="#ppt_w"/>
                                          </p:val>
                                        </p:tav>
                                        <p:tav tm="100000">
                                          <p:val>
                                            <p:strVal val="#ppt_w"/>
                                          </p:val>
                                        </p:tav>
                                      </p:tavLst>
                                    </p:anim>
                                    <p:anim calcmode="lin" valueType="num">
                                      <p:cBhvr>
                                        <p:cTn id="82" dur="500" fill="hold"/>
                                        <p:tgtEl>
                                          <p:spTgt spid="401443"/>
                                        </p:tgtEl>
                                        <p:attrNameLst>
                                          <p:attrName>ppt_h</p:attrName>
                                        </p:attrNameLst>
                                      </p:cBhvr>
                                      <p:tavLst>
                                        <p:tav tm="0">
                                          <p:val>
                                            <p:fltVal val="0"/>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401450"/>
                                        </p:tgtEl>
                                        <p:attrNameLst>
                                          <p:attrName>style.visibility</p:attrName>
                                        </p:attrNameLst>
                                      </p:cBhvr>
                                      <p:to>
                                        <p:strVal val="visible"/>
                                      </p:to>
                                    </p:set>
                                  </p:childTnLst>
                                </p:cTn>
                              </p:par>
                            </p:childTnLst>
                          </p:cTn>
                        </p:par>
                        <p:par>
                          <p:cTn id="87" fill="hold" nodeType="afterGroup">
                            <p:stCondLst>
                              <p:cond delay="500"/>
                            </p:stCondLst>
                            <p:childTnLst>
                              <p:par>
                                <p:cTn id="88" presetID="1" presetClass="entr" presetSubtype="0" fill="hold" grpId="0" nodeType="afterEffect">
                                  <p:stCondLst>
                                    <p:cond delay="0"/>
                                  </p:stCondLst>
                                  <p:childTnLst>
                                    <p:set>
                                      <p:cBhvr>
                                        <p:cTn id="89" dur="1" fill="hold">
                                          <p:stCondLst>
                                            <p:cond delay="499"/>
                                          </p:stCondLst>
                                        </p:cTn>
                                        <p:tgtEl>
                                          <p:spTgt spid="401444"/>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8" fill="hold" grpId="0" nodeType="clickEffect">
                                  <p:stCondLst>
                                    <p:cond delay="0"/>
                                  </p:stCondLst>
                                  <p:childTnLst>
                                    <p:set>
                                      <p:cBhvr>
                                        <p:cTn id="93" dur="1" fill="hold">
                                          <p:stCondLst>
                                            <p:cond delay="0"/>
                                          </p:stCondLst>
                                        </p:cTn>
                                        <p:tgtEl>
                                          <p:spTgt spid="401469"/>
                                        </p:tgtEl>
                                        <p:attrNameLst>
                                          <p:attrName>style.visibility</p:attrName>
                                        </p:attrNameLst>
                                      </p:cBhvr>
                                      <p:to>
                                        <p:strVal val="visible"/>
                                      </p:to>
                                    </p:set>
                                    <p:anim calcmode="lin" valueType="num">
                                      <p:cBhvr additive="base">
                                        <p:cTn id="94" dur="500" fill="hold"/>
                                        <p:tgtEl>
                                          <p:spTgt spid="401469"/>
                                        </p:tgtEl>
                                        <p:attrNameLst>
                                          <p:attrName>ppt_x</p:attrName>
                                        </p:attrNameLst>
                                      </p:cBhvr>
                                      <p:tavLst>
                                        <p:tav tm="0">
                                          <p:val>
                                            <p:strVal val="0-#ppt_w/2"/>
                                          </p:val>
                                        </p:tav>
                                        <p:tav tm="100000">
                                          <p:val>
                                            <p:strVal val="#ppt_x"/>
                                          </p:val>
                                        </p:tav>
                                      </p:tavLst>
                                    </p:anim>
                                    <p:anim calcmode="lin" valueType="num">
                                      <p:cBhvr additive="base">
                                        <p:cTn id="95" dur="500" fill="hold"/>
                                        <p:tgtEl>
                                          <p:spTgt spid="401469"/>
                                        </p:tgtEl>
                                        <p:attrNameLst>
                                          <p:attrName>ppt_y</p:attrName>
                                        </p:attrNameLst>
                                      </p:cBhvr>
                                      <p:tavLst>
                                        <p:tav tm="0">
                                          <p:val>
                                            <p:strVal val="#ppt_y"/>
                                          </p:val>
                                        </p:tav>
                                        <p:tav tm="100000">
                                          <p:val>
                                            <p:strVal val="#ppt_y"/>
                                          </p:val>
                                        </p:tav>
                                      </p:tavLst>
                                    </p:anim>
                                  </p:childTnLst>
                                </p:cTn>
                              </p:par>
                            </p:childTnLst>
                          </p:cTn>
                        </p:par>
                        <p:par>
                          <p:cTn id="96" fill="hold" nodeType="afterGroup">
                            <p:stCondLst>
                              <p:cond delay="500"/>
                            </p:stCondLst>
                            <p:childTnLst>
                              <p:par>
                                <p:cTn id="97" presetID="1" presetClass="entr" presetSubtype="0" fill="hold" nodeType="afterEffect">
                                  <p:stCondLst>
                                    <p:cond delay="0"/>
                                  </p:stCondLst>
                                  <p:childTnLst>
                                    <p:set>
                                      <p:cBhvr>
                                        <p:cTn id="98" dur="1" fill="hold">
                                          <p:stCondLst>
                                            <p:cond delay="0"/>
                                          </p:stCondLst>
                                        </p:cTn>
                                        <p:tgtEl>
                                          <p:spTgt spid="40147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2" fill="hold" nodeType="clickEffect">
                                  <p:stCondLst>
                                    <p:cond delay="0"/>
                                  </p:stCondLst>
                                  <p:childTnLst>
                                    <p:set>
                                      <p:cBhvr>
                                        <p:cTn id="102" dur="1" fill="hold">
                                          <p:stCondLst>
                                            <p:cond delay="0"/>
                                          </p:stCondLst>
                                        </p:cTn>
                                        <p:tgtEl>
                                          <p:spTgt spid="401442"/>
                                        </p:tgtEl>
                                        <p:attrNameLst>
                                          <p:attrName>style.visibility</p:attrName>
                                        </p:attrNameLst>
                                      </p:cBhvr>
                                      <p:to>
                                        <p:strVal val="visible"/>
                                      </p:to>
                                    </p:set>
                                    <p:anim calcmode="lin" valueType="num">
                                      <p:cBhvr>
                                        <p:cTn id="103" dur="500" fill="hold"/>
                                        <p:tgtEl>
                                          <p:spTgt spid="401442"/>
                                        </p:tgtEl>
                                        <p:attrNameLst>
                                          <p:attrName>ppt_x</p:attrName>
                                        </p:attrNameLst>
                                      </p:cBhvr>
                                      <p:tavLst>
                                        <p:tav tm="0">
                                          <p:val>
                                            <p:strVal val="#ppt_x+#ppt_w/2"/>
                                          </p:val>
                                        </p:tav>
                                        <p:tav tm="100000">
                                          <p:val>
                                            <p:strVal val="#ppt_x"/>
                                          </p:val>
                                        </p:tav>
                                      </p:tavLst>
                                    </p:anim>
                                    <p:anim calcmode="lin" valueType="num">
                                      <p:cBhvr>
                                        <p:cTn id="104" dur="500" fill="hold"/>
                                        <p:tgtEl>
                                          <p:spTgt spid="401442"/>
                                        </p:tgtEl>
                                        <p:attrNameLst>
                                          <p:attrName>ppt_y</p:attrName>
                                        </p:attrNameLst>
                                      </p:cBhvr>
                                      <p:tavLst>
                                        <p:tav tm="0">
                                          <p:val>
                                            <p:strVal val="#ppt_y"/>
                                          </p:val>
                                        </p:tav>
                                        <p:tav tm="100000">
                                          <p:val>
                                            <p:strVal val="#ppt_y"/>
                                          </p:val>
                                        </p:tav>
                                      </p:tavLst>
                                    </p:anim>
                                    <p:anim calcmode="lin" valueType="num">
                                      <p:cBhvr>
                                        <p:cTn id="105" dur="500" fill="hold"/>
                                        <p:tgtEl>
                                          <p:spTgt spid="401442"/>
                                        </p:tgtEl>
                                        <p:attrNameLst>
                                          <p:attrName>ppt_w</p:attrName>
                                        </p:attrNameLst>
                                      </p:cBhvr>
                                      <p:tavLst>
                                        <p:tav tm="0">
                                          <p:val>
                                            <p:fltVal val="0"/>
                                          </p:val>
                                        </p:tav>
                                        <p:tav tm="100000">
                                          <p:val>
                                            <p:strVal val="#ppt_w"/>
                                          </p:val>
                                        </p:tav>
                                      </p:tavLst>
                                    </p:anim>
                                    <p:anim calcmode="lin" valueType="num">
                                      <p:cBhvr>
                                        <p:cTn id="106" dur="500" fill="hold"/>
                                        <p:tgtEl>
                                          <p:spTgt spid="401442"/>
                                        </p:tgtEl>
                                        <p:attrNameLst>
                                          <p:attrName>ppt_h</p:attrName>
                                        </p:attrNameLst>
                                      </p:cBhvr>
                                      <p:tavLst>
                                        <p:tav tm="0">
                                          <p:val>
                                            <p:strVal val="#ppt_h"/>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401470"/>
                                        </p:tgtEl>
                                        <p:attrNameLst>
                                          <p:attrName>style.visibility</p:attrName>
                                        </p:attrNameLst>
                                      </p:cBhvr>
                                      <p:to>
                                        <p:strVal val="visible"/>
                                      </p:to>
                                    </p:set>
                                    <p:anim calcmode="lin" valueType="num">
                                      <p:cBhvr additive="base">
                                        <p:cTn id="111" dur="500" fill="hold"/>
                                        <p:tgtEl>
                                          <p:spTgt spid="401470"/>
                                        </p:tgtEl>
                                        <p:attrNameLst>
                                          <p:attrName>ppt_x</p:attrName>
                                        </p:attrNameLst>
                                      </p:cBhvr>
                                      <p:tavLst>
                                        <p:tav tm="0">
                                          <p:val>
                                            <p:strVal val="0-#ppt_w/2"/>
                                          </p:val>
                                        </p:tav>
                                        <p:tav tm="100000">
                                          <p:val>
                                            <p:strVal val="#ppt_x"/>
                                          </p:val>
                                        </p:tav>
                                      </p:tavLst>
                                    </p:anim>
                                    <p:anim calcmode="lin" valueType="num">
                                      <p:cBhvr additive="base">
                                        <p:cTn id="112" dur="500" fill="hold"/>
                                        <p:tgtEl>
                                          <p:spTgt spid="4014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6" grpId="0" autoUpdateAnimBg="0"/>
      <p:bldP spid="401417" grpId="0" autoUpdateAnimBg="0"/>
      <p:bldP spid="401418" grpId="0" autoUpdateAnimBg="0"/>
      <p:bldP spid="401444" grpId="0" autoUpdateAnimBg="0"/>
      <p:bldP spid="401457" grpId="0" autoUpdateAnimBg="0"/>
      <p:bldP spid="401459" grpId="0" autoUpdateAnimBg="0"/>
      <p:bldP spid="401460" grpId="0" autoUpdateAnimBg="0"/>
      <p:bldP spid="401467" grpId="0" autoUpdateAnimBg="0"/>
      <p:bldP spid="401468" grpId="0" autoUpdateAnimBg="0"/>
      <p:bldP spid="401469" grpId="0" autoUpdateAnimBg="0"/>
      <p:bldP spid="401470"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a:extLst>
              <a:ext uri="{FF2B5EF4-FFF2-40B4-BE49-F238E27FC236}">
                <a16:creationId xmlns:a16="http://schemas.microsoft.com/office/drawing/2014/main" id="{1AA9F235-1B73-4CF8-BC4B-07BA7CE726BE}"/>
              </a:ext>
            </a:extLst>
          </p:cNvPr>
          <p:cNvSpPr>
            <a:spLocks noGrp="1" noChangeArrowheads="1"/>
          </p:cNvSpPr>
          <p:nvPr>
            <p:ph type="title"/>
          </p:nvPr>
        </p:nvSpPr>
        <p:spPr>
          <a:xfrm>
            <a:off x="533400" y="152400"/>
            <a:ext cx="8001000" cy="762000"/>
          </a:xfrm>
        </p:spPr>
        <p:txBody>
          <a:bodyPr/>
          <a:lstStyle/>
          <a:p>
            <a:r>
              <a:rPr kumimoji="1" lang="zh-CN" altLang="en-US" b="1">
                <a:latin typeface="Times New Roman" panose="02020603050405020304" pitchFamily="18" charset="0"/>
                <a:ea typeface="楷体_GB2312" pitchFamily="49" charset="-122"/>
              </a:rPr>
              <a:t>四冲程高速柴油机的理想化</a:t>
            </a:r>
            <a:endParaRPr lang="zh-CN" altLang="en-US" b="1">
              <a:ea typeface="楷体_GB2312" pitchFamily="49" charset="-122"/>
            </a:endParaRPr>
          </a:p>
        </p:txBody>
      </p:sp>
      <p:sp>
        <p:nvSpPr>
          <p:cNvPr id="402435" name="Line 3">
            <a:extLst>
              <a:ext uri="{FF2B5EF4-FFF2-40B4-BE49-F238E27FC236}">
                <a16:creationId xmlns:a16="http://schemas.microsoft.com/office/drawing/2014/main" id="{AFE985DF-F78A-4E7F-B332-662983FEEF88}"/>
              </a:ext>
            </a:extLst>
          </p:cNvPr>
          <p:cNvSpPr>
            <a:spLocks noChangeShapeType="1"/>
          </p:cNvSpPr>
          <p:nvPr/>
        </p:nvSpPr>
        <p:spPr bwMode="auto">
          <a:xfrm>
            <a:off x="5486400" y="4724400"/>
            <a:ext cx="3221038"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36" name="Line 4">
            <a:extLst>
              <a:ext uri="{FF2B5EF4-FFF2-40B4-BE49-F238E27FC236}">
                <a16:creationId xmlns:a16="http://schemas.microsoft.com/office/drawing/2014/main" id="{82B1A933-0F17-4B06-B2BC-8478293D084B}"/>
              </a:ext>
            </a:extLst>
          </p:cNvPr>
          <p:cNvSpPr>
            <a:spLocks noChangeShapeType="1"/>
          </p:cNvSpPr>
          <p:nvPr/>
        </p:nvSpPr>
        <p:spPr bwMode="auto">
          <a:xfrm flipV="1">
            <a:off x="5486400" y="1066800"/>
            <a:ext cx="0" cy="360997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37" name="Rectangle 5">
            <a:extLst>
              <a:ext uri="{FF2B5EF4-FFF2-40B4-BE49-F238E27FC236}">
                <a16:creationId xmlns:a16="http://schemas.microsoft.com/office/drawing/2014/main" id="{6144559F-D84C-4468-B1E6-CA49221A088F}"/>
              </a:ext>
            </a:extLst>
          </p:cNvPr>
          <p:cNvSpPr>
            <a:spLocks noChangeArrowheads="1"/>
          </p:cNvSpPr>
          <p:nvPr/>
        </p:nvSpPr>
        <p:spPr bwMode="auto">
          <a:xfrm>
            <a:off x="8140700" y="39909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1</a:t>
            </a:r>
          </a:p>
        </p:txBody>
      </p:sp>
      <p:sp>
        <p:nvSpPr>
          <p:cNvPr id="402438" name="Rectangle 6">
            <a:extLst>
              <a:ext uri="{FF2B5EF4-FFF2-40B4-BE49-F238E27FC236}">
                <a16:creationId xmlns:a16="http://schemas.microsoft.com/office/drawing/2014/main" id="{61E2EE56-7A8A-4C23-A180-7659B76F1CA2}"/>
              </a:ext>
            </a:extLst>
          </p:cNvPr>
          <p:cNvSpPr>
            <a:spLocks noChangeArrowheads="1"/>
          </p:cNvSpPr>
          <p:nvPr/>
        </p:nvSpPr>
        <p:spPr bwMode="auto">
          <a:xfrm>
            <a:off x="5549900" y="20859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2</a:t>
            </a:r>
          </a:p>
        </p:txBody>
      </p:sp>
      <p:sp>
        <p:nvSpPr>
          <p:cNvPr id="402439" name="Rectangle 7">
            <a:extLst>
              <a:ext uri="{FF2B5EF4-FFF2-40B4-BE49-F238E27FC236}">
                <a16:creationId xmlns:a16="http://schemas.microsoft.com/office/drawing/2014/main" id="{CC0DCDB4-F63B-4543-AC91-84C3B12BD84A}"/>
              </a:ext>
            </a:extLst>
          </p:cNvPr>
          <p:cNvSpPr>
            <a:spLocks noChangeArrowheads="1"/>
          </p:cNvSpPr>
          <p:nvPr/>
        </p:nvSpPr>
        <p:spPr bwMode="auto">
          <a:xfrm>
            <a:off x="5473700" y="990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3</a:t>
            </a:r>
          </a:p>
        </p:txBody>
      </p:sp>
      <p:sp>
        <p:nvSpPr>
          <p:cNvPr id="402440" name="Rectangle 8">
            <a:extLst>
              <a:ext uri="{FF2B5EF4-FFF2-40B4-BE49-F238E27FC236}">
                <a16:creationId xmlns:a16="http://schemas.microsoft.com/office/drawing/2014/main" id="{FB1D9222-EC2F-47DA-9713-DEFD40EF85C2}"/>
              </a:ext>
            </a:extLst>
          </p:cNvPr>
          <p:cNvSpPr>
            <a:spLocks noChangeArrowheads="1"/>
          </p:cNvSpPr>
          <p:nvPr/>
        </p:nvSpPr>
        <p:spPr bwMode="auto">
          <a:xfrm>
            <a:off x="6324600" y="9429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4</a:t>
            </a:r>
          </a:p>
        </p:txBody>
      </p:sp>
      <p:sp>
        <p:nvSpPr>
          <p:cNvPr id="402441" name="Rectangle 9">
            <a:extLst>
              <a:ext uri="{FF2B5EF4-FFF2-40B4-BE49-F238E27FC236}">
                <a16:creationId xmlns:a16="http://schemas.microsoft.com/office/drawing/2014/main" id="{ADE76358-E36D-48C7-AF2C-854CFAB6948A}"/>
              </a:ext>
            </a:extLst>
          </p:cNvPr>
          <p:cNvSpPr>
            <a:spLocks noChangeArrowheads="1"/>
          </p:cNvSpPr>
          <p:nvPr/>
        </p:nvSpPr>
        <p:spPr bwMode="auto">
          <a:xfrm>
            <a:off x="8216900" y="30765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5</a:t>
            </a:r>
          </a:p>
        </p:txBody>
      </p:sp>
      <p:sp>
        <p:nvSpPr>
          <p:cNvPr id="402442" name="Rectangle 10">
            <a:extLst>
              <a:ext uri="{FF2B5EF4-FFF2-40B4-BE49-F238E27FC236}">
                <a16:creationId xmlns:a16="http://schemas.microsoft.com/office/drawing/2014/main" id="{74B2D348-FD40-40E3-9CA9-D82B84F7FBC3}"/>
              </a:ext>
            </a:extLst>
          </p:cNvPr>
          <p:cNvSpPr>
            <a:spLocks noChangeArrowheads="1"/>
          </p:cNvSpPr>
          <p:nvPr/>
        </p:nvSpPr>
        <p:spPr bwMode="auto">
          <a:xfrm>
            <a:off x="457200" y="1066800"/>
            <a:ext cx="1508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FF00"/>
                </a:solidFill>
                <a:ea typeface="宋体" panose="02010600030101010101" pitchFamily="2" charset="-122"/>
              </a:rPr>
              <a:t>1.</a:t>
            </a:r>
            <a:r>
              <a:rPr lang="en-US" altLang="zh-CN">
                <a:ea typeface="宋体" panose="02010600030101010101" pitchFamily="2" charset="-122"/>
                <a:cs typeface="Times New Roman" panose="02020603050405020304" pitchFamily="18" charset="0"/>
              </a:rPr>
              <a:t> </a:t>
            </a:r>
            <a:r>
              <a:rPr lang="en-US" altLang="zh-CN">
                <a:solidFill>
                  <a:schemeClr val="tx1"/>
                </a:solidFill>
                <a:ea typeface="宋体" panose="02010600030101010101" pitchFamily="2" charset="-122"/>
              </a:rPr>
              <a:t> </a:t>
            </a:r>
            <a:r>
              <a:rPr lang="zh-CN" altLang="en-US">
                <a:solidFill>
                  <a:schemeClr val="tx1"/>
                </a:solidFill>
                <a:ea typeface="宋体" panose="02010600030101010101" pitchFamily="2" charset="-122"/>
              </a:rPr>
              <a:t>工质</a:t>
            </a:r>
          </a:p>
        </p:txBody>
      </p:sp>
      <p:sp>
        <p:nvSpPr>
          <p:cNvPr id="402443" name="Rectangle 11">
            <a:extLst>
              <a:ext uri="{FF2B5EF4-FFF2-40B4-BE49-F238E27FC236}">
                <a16:creationId xmlns:a16="http://schemas.microsoft.com/office/drawing/2014/main" id="{496068D3-5373-4042-809C-D4A465F26492}"/>
              </a:ext>
            </a:extLst>
          </p:cNvPr>
          <p:cNvSpPr>
            <a:spLocks noChangeArrowheads="1"/>
          </p:cNvSpPr>
          <p:nvPr/>
        </p:nvSpPr>
        <p:spPr bwMode="auto">
          <a:xfrm>
            <a:off x="4959350" y="11715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p>
        </p:txBody>
      </p:sp>
      <p:sp>
        <p:nvSpPr>
          <p:cNvPr id="402444" name="Rectangle 12">
            <a:extLst>
              <a:ext uri="{FF2B5EF4-FFF2-40B4-BE49-F238E27FC236}">
                <a16:creationId xmlns:a16="http://schemas.microsoft.com/office/drawing/2014/main" id="{567C2E31-F2E1-45C0-97E0-638AE678484E}"/>
              </a:ext>
            </a:extLst>
          </p:cNvPr>
          <p:cNvSpPr>
            <a:spLocks noChangeArrowheads="1"/>
          </p:cNvSpPr>
          <p:nvPr/>
        </p:nvSpPr>
        <p:spPr bwMode="auto">
          <a:xfrm>
            <a:off x="8382000" y="4724400"/>
            <a:ext cx="45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V</a:t>
            </a:r>
          </a:p>
        </p:txBody>
      </p:sp>
      <p:sp>
        <p:nvSpPr>
          <p:cNvPr id="402445" name="Line 13">
            <a:extLst>
              <a:ext uri="{FF2B5EF4-FFF2-40B4-BE49-F238E27FC236}">
                <a16:creationId xmlns:a16="http://schemas.microsoft.com/office/drawing/2014/main" id="{7867B2D9-0187-4438-9A48-9CB1ECF8727F}"/>
              </a:ext>
            </a:extLst>
          </p:cNvPr>
          <p:cNvSpPr>
            <a:spLocks noChangeShapeType="1"/>
          </p:cNvSpPr>
          <p:nvPr/>
        </p:nvSpPr>
        <p:spPr bwMode="auto">
          <a:xfrm>
            <a:off x="5486400" y="5334000"/>
            <a:ext cx="3429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46" name="Line 14">
            <a:extLst>
              <a:ext uri="{FF2B5EF4-FFF2-40B4-BE49-F238E27FC236}">
                <a16:creationId xmlns:a16="http://schemas.microsoft.com/office/drawing/2014/main" id="{920B8CEF-F711-4396-A06B-C7C6369617B1}"/>
              </a:ext>
            </a:extLst>
          </p:cNvPr>
          <p:cNvSpPr>
            <a:spLocks noChangeShapeType="1"/>
          </p:cNvSpPr>
          <p:nvPr/>
        </p:nvSpPr>
        <p:spPr bwMode="auto">
          <a:xfrm>
            <a:off x="5486400" y="6477000"/>
            <a:ext cx="3429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47" name="Line 15">
            <a:extLst>
              <a:ext uri="{FF2B5EF4-FFF2-40B4-BE49-F238E27FC236}">
                <a16:creationId xmlns:a16="http://schemas.microsoft.com/office/drawing/2014/main" id="{5E03A86F-7A85-4329-8195-879ED3A4B03A}"/>
              </a:ext>
            </a:extLst>
          </p:cNvPr>
          <p:cNvSpPr>
            <a:spLocks noChangeShapeType="1"/>
          </p:cNvSpPr>
          <p:nvPr/>
        </p:nvSpPr>
        <p:spPr bwMode="auto">
          <a:xfrm>
            <a:off x="5486400" y="5334000"/>
            <a:ext cx="0" cy="1143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02448" name="Group 16">
            <a:extLst>
              <a:ext uri="{FF2B5EF4-FFF2-40B4-BE49-F238E27FC236}">
                <a16:creationId xmlns:a16="http://schemas.microsoft.com/office/drawing/2014/main" id="{14779364-2B76-467B-A51C-953848A68718}"/>
              </a:ext>
            </a:extLst>
          </p:cNvPr>
          <p:cNvGrpSpPr>
            <a:grpSpLocks/>
          </p:cNvGrpSpPr>
          <p:nvPr/>
        </p:nvGrpSpPr>
        <p:grpSpPr bwMode="auto">
          <a:xfrm>
            <a:off x="5334000" y="5410200"/>
            <a:ext cx="304800" cy="304800"/>
            <a:chOff x="3504" y="3168"/>
            <a:chExt cx="192" cy="192"/>
          </a:xfrm>
        </p:grpSpPr>
        <p:sp>
          <p:nvSpPr>
            <p:cNvPr id="402449" name="Line 17">
              <a:extLst>
                <a:ext uri="{FF2B5EF4-FFF2-40B4-BE49-F238E27FC236}">
                  <a16:creationId xmlns:a16="http://schemas.microsoft.com/office/drawing/2014/main" id="{025F4BFA-257B-4AD4-9C21-4B4AFD21BE47}"/>
                </a:ext>
              </a:extLst>
            </p:cNvPr>
            <p:cNvSpPr>
              <a:spLocks noChangeShapeType="1"/>
            </p:cNvSpPr>
            <p:nvPr/>
          </p:nvSpPr>
          <p:spPr bwMode="auto">
            <a:xfrm>
              <a:off x="3696" y="3168"/>
              <a:ext cx="0" cy="192"/>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50" name="Line 18">
              <a:extLst>
                <a:ext uri="{FF2B5EF4-FFF2-40B4-BE49-F238E27FC236}">
                  <a16:creationId xmlns:a16="http://schemas.microsoft.com/office/drawing/2014/main" id="{58D85ED7-F9BC-4B70-99D1-F36EC270AEFD}"/>
                </a:ext>
              </a:extLst>
            </p:cNvPr>
            <p:cNvSpPr>
              <a:spLocks noChangeShapeType="1"/>
            </p:cNvSpPr>
            <p:nvPr/>
          </p:nvSpPr>
          <p:spPr bwMode="auto">
            <a:xfrm flipH="1">
              <a:off x="3504" y="3264"/>
              <a:ext cx="192" cy="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02451" name="Line 19">
            <a:extLst>
              <a:ext uri="{FF2B5EF4-FFF2-40B4-BE49-F238E27FC236}">
                <a16:creationId xmlns:a16="http://schemas.microsoft.com/office/drawing/2014/main" id="{842EA26F-7BCA-4971-B292-F431B92068A4}"/>
              </a:ext>
            </a:extLst>
          </p:cNvPr>
          <p:cNvSpPr>
            <a:spLocks noChangeShapeType="1"/>
          </p:cNvSpPr>
          <p:nvPr/>
        </p:nvSpPr>
        <p:spPr bwMode="auto">
          <a:xfrm>
            <a:off x="5334000" y="6096000"/>
            <a:ext cx="0" cy="30480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52" name="Line 20">
            <a:extLst>
              <a:ext uri="{FF2B5EF4-FFF2-40B4-BE49-F238E27FC236}">
                <a16:creationId xmlns:a16="http://schemas.microsoft.com/office/drawing/2014/main" id="{D93FB926-A6B1-4876-83A8-A028A23AFFED}"/>
              </a:ext>
            </a:extLst>
          </p:cNvPr>
          <p:cNvSpPr>
            <a:spLocks noChangeShapeType="1"/>
          </p:cNvSpPr>
          <p:nvPr/>
        </p:nvSpPr>
        <p:spPr bwMode="auto">
          <a:xfrm flipH="1">
            <a:off x="5334000" y="6248400"/>
            <a:ext cx="304800" cy="0"/>
          </a:xfrm>
          <a:prstGeom prst="line">
            <a:avLst/>
          </a:prstGeom>
          <a:noFill/>
          <a:ln w="508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53" name="Rectangle 21">
            <a:extLst>
              <a:ext uri="{FF2B5EF4-FFF2-40B4-BE49-F238E27FC236}">
                <a16:creationId xmlns:a16="http://schemas.microsoft.com/office/drawing/2014/main" id="{8E380A7E-583A-4959-A29D-43FE7E517B5C}"/>
              </a:ext>
            </a:extLst>
          </p:cNvPr>
          <p:cNvSpPr>
            <a:spLocks noChangeArrowheads="1"/>
          </p:cNvSpPr>
          <p:nvPr/>
        </p:nvSpPr>
        <p:spPr bwMode="auto">
          <a:xfrm>
            <a:off x="5791200" y="5334000"/>
            <a:ext cx="304800" cy="11430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54" name="Rectangle 22">
            <a:extLst>
              <a:ext uri="{FF2B5EF4-FFF2-40B4-BE49-F238E27FC236}">
                <a16:creationId xmlns:a16="http://schemas.microsoft.com/office/drawing/2014/main" id="{3DDA490A-ABE3-4433-AABA-EBB3260FE17A}"/>
              </a:ext>
            </a:extLst>
          </p:cNvPr>
          <p:cNvSpPr>
            <a:spLocks noChangeArrowheads="1"/>
          </p:cNvSpPr>
          <p:nvPr/>
        </p:nvSpPr>
        <p:spPr bwMode="auto">
          <a:xfrm>
            <a:off x="6096000" y="5791200"/>
            <a:ext cx="457200" cy="2286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55" name="Rectangle 23">
            <a:extLst>
              <a:ext uri="{FF2B5EF4-FFF2-40B4-BE49-F238E27FC236}">
                <a16:creationId xmlns:a16="http://schemas.microsoft.com/office/drawing/2014/main" id="{5C14E64A-9EAA-4E6A-8159-B5767EC40B4F}"/>
              </a:ext>
            </a:extLst>
          </p:cNvPr>
          <p:cNvSpPr>
            <a:spLocks noChangeArrowheads="1"/>
          </p:cNvSpPr>
          <p:nvPr/>
        </p:nvSpPr>
        <p:spPr bwMode="auto">
          <a:xfrm>
            <a:off x="8305800" y="5334000"/>
            <a:ext cx="304800" cy="11430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56" name="Rectangle 24">
            <a:extLst>
              <a:ext uri="{FF2B5EF4-FFF2-40B4-BE49-F238E27FC236}">
                <a16:creationId xmlns:a16="http://schemas.microsoft.com/office/drawing/2014/main" id="{6839E393-B785-47A3-831D-6C75FD87C44B}"/>
              </a:ext>
            </a:extLst>
          </p:cNvPr>
          <p:cNvSpPr>
            <a:spLocks noChangeArrowheads="1"/>
          </p:cNvSpPr>
          <p:nvPr/>
        </p:nvSpPr>
        <p:spPr bwMode="auto">
          <a:xfrm>
            <a:off x="8610600" y="5791200"/>
            <a:ext cx="457200" cy="228600"/>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57" name="Line 25">
            <a:extLst>
              <a:ext uri="{FF2B5EF4-FFF2-40B4-BE49-F238E27FC236}">
                <a16:creationId xmlns:a16="http://schemas.microsoft.com/office/drawing/2014/main" id="{C02D9A96-69F0-476B-AFA9-D359255FA6C0}"/>
              </a:ext>
            </a:extLst>
          </p:cNvPr>
          <p:cNvSpPr>
            <a:spLocks noChangeShapeType="1"/>
          </p:cNvSpPr>
          <p:nvPr/>
        </p:nvSpPr>
        <p:spPr bwMode="auto">
          <a:xfrm>
            <a:off x="5484813" y="3962400"/>
            <a:ext cx="3005137"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58" name="Rectangle 26">
            <a:extLst>
              <a:ext uri="{FF2B5EF4-FFF2-40B4-BE49-F238E27FC236}">
                <a16:creationId xmlns:a16="http://schemas.microsoft.com/office/drawing/2014/main" id="{ADD4E802-A05E-448D-A5DA-347FE9F74F11}"/>
              </a:ext>
            </a:extLst>
          </p:cNvPr>
          <p:cNvSpPr>
            <a:spLocks noChangeArrowheads="1"/>
          </p:cNvSpPr>
          <p:nvPr/>
        </p:nvSpPr>
        <p:spPr bwMode="auto">
          <a:xfrm>
            <a:off x="4953000" y="3535363"/>
            <a:ext cx="520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r>
              <a:rPr lang="en-US" altLang="zh-CN" baseline="-25000">
                <a:solidFill>
                  <a:schemeClr val="tx1"/>
                </a:solidFill>
                <a:ea typeface="宋体" panose="02010600030101010101" pitchFamily="2" charset="-122"/>
              </a:rPr>
              <a:t>0</a:t>
            </a:r>
          </a:p>
        </p:txBody>
      </p:sp>
      <p:sp>
        <p:nvSpPr>
          <p:cNvPr id="402459" name="Freeform 27">
            <a:extLst>
              <a:ext uri="{FF2B5EF4-FFF2-40B4-BE49-F238E27FC236}">
                <a16:creationId xmlns:a16="http://schemas.microsoft.com/office/drawing/2014/main" id="{5FDF3E56-66A5-4289-8A44-C8D653F1E421}"/>
              </a:ext>
            </a:extLst>
          </p:cNvPr>
          <p:cNvSpPr>
            <a:spLocks/>
          </p:cNvSpPr>
          <p:nvPr/>
        </p:nvSpPr>
        <p:spPr bwMode="auto">
          <a:xfrm>
            <a:off x="5791200" y="3962400"/>
            <a:ext cx="2514600" cy="88900"/>
          </a:xfrm>
          <a:custGeom>
            <a:avLst/>
            <a:gdLst>
              <a:gd name="T0" fmla="*/ 0 w 1584"/>
              <a:gd name="T1" fmla="*/ 0 h 56"/>
              <a:gd name="T2" fmla="*/ 96 w 1584"/>
              <a:gd name="T3" fmla="*/ 48 h 56"/>
              <a:gd name="T4" fmla="*/ 528 w 1584"/>
              <a:gd name="T5" fmla="*/ 48 h 56"/>
              <a:gd name="T6" fmla="*/ 1200 w 1584"/>
              <a:gd name="T7" fmla="*/ 48 h 56"/>
              <a:gd name="T8" fmla="*/ 1584 w 1584"/>
              <a:gd name="T9" fmla="*/ 48 h 56"/>
            </a:gdLst>
            <a:ahLst/>
            <a:cxnLst>
              <a:cxn ang="0">
                <a:pos x="T0" y="T1"/>
              </a:cxn>
              <a:cxn ang="0">
                <a:pos x="T2" y="T3"/>
              </a:cxn>
              <a:cxn ang="0">
                <a:pos x="T4" y="T5"/>
              </a:cxn>
              <a:cxn ang="0">
                <a:pos x="T6" y="T7"/>
              </a:cxn>
              <a:cxn ang="0">
                <a:pos x="T8" y="T9"/>
              </a:cxn>
            </a:cxnLst>
            <a:rect l="0" t="0" r="r" b="b"/>
            <a:pathLst>
              <a:path w="1584" h="56">
                <a:moveTo>
                  <a:pt x="0" y="0"/>
                </a:moveTo>
                <a:cubicBezTo>
                  <a:pt x="4" y="20"/>
                  <a:pt x="8" y="40"/>
                  <a:pt x="96" y="48"/>
                </a:cubicBezTo>
                <a:cubicBezTo>
                  <a:pt x="184" y="56"/>
                  <a:pt x="344" y="48"/>
                  <a:pt x="528" y="48"/>
                </a:cubicBezTo>
                <a:cubicBezTo>
                  <a:pt x="712" y="48"/>
                  <a:pt x="1024" y="48"/>
                  <a:pt x="1200" y="48"/>
                </a:cubicBezTo>
                <a:cubicBezTo>
                  <a:pt x="1376" y="48"/>
                  <a:pt x="1480" y="48"/>
                  <a:pt x="1584" y="48"/>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60" name="Freeform 28">
            <a:extLst>
              <a:ext uri="{FF2B5EF4-FFF2-40B4-BE49-F238E27FC236}">
                <a16:creationId xmlns:a16="http://schemas.microsoft.com/office/drawing/2014/main" id="{5865110E-1BD3-4DE4-8934-81D14287F1E9}"/>
              </a:ext>
            </a:extLst>
          </p:cNvPr>
          <p:cNvSpPr>
            <a:spLocks/>
          </p:cNvSpPr>
          <p:nvPr/>
        </p:nvSpPr>
        <p:spPr bwMode="auto">
          <a:xfrm>
            <a:off x="5867400" y="2286000"/>
            <a:ext cx="2438400" cy="1752600"/>
          </a:xfrm>
          <a:custGeom>
            <a:avLst/>
            <a:gdLst>
              <a:gd name="T0" fmla="*/ 0 w 1536"/>
              <a:gd name="T1" fmla="*/ 0 h 1104"/>
              <a:gd name="T2" fmla="*/ 336 w 1536"/>
              <a:gd name="T3" fmla="*/ 480 h 1104"/>
              <a:gd name="T4" fmla="*/ 912 w 1536"/>
              <a:gd name="T5" fmla="*/ 816 h 1104"/>
              <a:gd name="T6" fmla="*/ 1536 w 1536"/>
              <a:gd name="T7" fmla="*/ 1104 h 1104"/>
            </a:gdLst>
            <a:ahLst/>
            <a:cxnLst>
              <a:cxn ang="0">
                <a:pos x="T0" y="T1"/>
              </a:cxn>
              <a:cxn ang="0">
                <a:pos x="T2" y="T3"/>
              </a:cxn>
              <a:cxn ang="0">
                <a:pos x="T4" y="T5"/>
              </a:cxn>
              <a:cxn ang="0">
                <a:pos x="T6" y="T7"/>
              </a:cxn>
            </a:cxnLst>
            <a:rect l="0" t="0" r="r" b="b"/>
            <a:pathLst>
              <a:path w="1536" h="1104">
                <a:moveTo>
                  <a:pt x="0" y="0"/>
                </a:moveTo>
                <a:cubicBezTo>
                  <a:pt x="92" y="172"/>
                  <a:pt x="184" y="344"/>
                  <a:pt x="336" y="480"/>
                </a:cubicBezTo>
                <a:cubicBezTo>
                  <a:pt x="488" y="616"/>
                  <a:pt x="712" y="712"/>
                  <a:pt x="912" y="816"/>
                </a:cubicBezTo>
                <a:cubicBezTo>
                  <a:pt x="1112" y="920"/>
                  <a:pt x="1324" y="1012"/>
                  <a:pt x="1536" y="1104"/>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61" name="Freeform 29">
            <a:extLst>
              <a:ext uri="{FF2B5EF4-FFF2-40B4-BE49-F238E27FC236}">
                <a16:creationId xmlns:a16="http://schemas.microsoft.com/office/drawing/2014/main" id="{81AAFE20-F818-4BF1-81AD-E5FE81C0B1EB}"/>
              </a:ext>
            </a:extLst>
          </p:cNvPr>
          <p:cNvSpPr>
            <a:spLocks/>
          </p:cNvSpPr>
          <p:nvPr/>
        </p:nvSpPr>
        <p:spPr bwMode="auto">
          <a:xfrm>
            <a:off x="5778500" y="1371600"/>
            <a:ext cx="88900" cy="914400"/>
          </a:xfrm>
          <a:custGeom>
            <a:avLst/>
            <a:gdLst>
              <a:gd name="T0" fmla="*/ 56 w 56"/>
              <a:gd name="T1" fmla="*/ 576 h 576"/>
              <a:gd name="T2" fmla="*/ 8 w 56"/>
              <a:gd name="T3" fmla="*/ 432 h 576"/>
              <a:gd name="T4" fmla="*/ 8 w 56"/>
              <a:gd name="T5" fmla="*/ 96 h 576"/>
              <a:gd name="T6" fmla="*/ 56 w 56"/>
              <a:gd name="T7" fmla="*/ 0 h 576"/>
            </a:gdLst>
            <a:ahLst/>
            <a:cxnLst>
              <a:cxn ang="0">
                <a:pos x="T0" y="T1"/>
              </a:cxn>
              <a:cxn ang="0">
                <a:pos x="T2" y="T3"/>
              </a:cxn>
              <a:cxn ang="0">
                <a:pos x="T4" y="T5"/>
              </a:cxn>
              <a:cxn ang="0">
                <a:pos x="T6" y="T7"/>
              </a:cxn>
            </a:cxnLst>
            <a:rect l="0" t="0" r="r" b="b"/>
            <a:pathLst>
              <a:path w="56" h="576">
                <a:moveTo>
                  <a:pt x="56" y="576"/>
                </a:moveTo>
                <a:cubicBezTo>
                  <a:pt x="36" y="544"/>
                  <a:pt x="16" y="512"/>
                  <a:pt x="8" y="432"/>
                </a:cubicBezTo>
                <a:cubicBezTo>
                  <a:pt x="0" y="352"/>
                  <a:pt x="0" y="168"/>
                  <a:pt x="8" y="96"/>
                </a:cubicBezTo>
                <a:cubicBezTo>
                  <a:pt x="16" y="24"/>
                  <a:pt x="36" y="12"/>
                  <a:pt x="56" y="0"/>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62" name="Freeform 30">
            <a:extLst>
              <a:ext uri="{FF2B5EF4-FFF2-40B4-BE49-F238E27FC236}">
                <a16:creationId xmlns:a16="http://schemas.microsoft.com/office/drawing/2014/main" id="{60E840D8-B72C-4275-AC70-CA74AAE9CA2F}"/>
              </a:ext>
            </a:extLst>
          </p:cNvPr>
          <p:cNvSpPr>
            <a:spLocks/>
          </p:cNvSpPr>
          <p:nvPr/>
        </p:nvSpPr>
        <p:spPr bwMode="auto">
          <a:xfrm>
            <a:off x="5867400" y="1282700"/>
            <a:ext cx="381000" cy="88900"/>
          </a:xfrm>
          <a:custGeom>
            <a:avLst/>
            <a:gdLst>
              <a:gd name="T0" fmla="*/ 0 w 240"/>
              <a:gd name="T1" fmla="*/ 56 h 56"/>
              <a:gd name="T2" fmla="*/ 96 w 240"/>
              <a:gd name="T3" fmla="*/ 8 h 56"/>
              <a:gd name="T4" fmla="*/ 240 w 240"/>
              <a:gd name="T5" fmla="*/ 8 h 56"/>
            </a:gdLst>
            <a:ahLst/>
            <a:cxnLst>
              <a:cxn ang="0">
                <a:pos x="T0" y="T1"/>
              </a:cxn>
              <a:cxn ang="0">
                <a:pos x="T2" y="T3"/>
              </a:cxn>
              <a:cxn ang="0">
                <a:pos x="T4" y="T5"/>
              </a:cxn>
            </a:cxnLst>
            <a:rect l="0" t="0" r="r" b="b"/>
            <a:pathLst>
              <a:path w="240" h="56">
                <a:moveTo>
                  <a:pt x="0" y="56"/>
                </a:moveTo>
                <a:cubicBezTo>
                  <a:pt x="28" y="36"/>
                  <a:pt x="56" y="16"/>
                  <a:pt x="96" y="8"/>
                </a:cubicBezTo>
                <a:cubicBezTo>
                  <a:pt x="136" y="0"/>
                  <a:pt x="208" y="0"/>
                  <a:pt x="240" y="8"/>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63" name="Freeform 31">
            <a:extLst>
              <a:ext uri="{FF2B5EF4-FFF2-40B4-BE49-F238E27FC236}">
                <a16:creationId xmlns:a16="http://schemas.microsoft.com/office/drawing/2014/main" id="{F7442689-5FBF-4A44-9BC6-FF2F37AE2016}"/>
              </a:ext>
            </a:extLst>
          </p:cNvPr>
          <p:cNvSpPr>
            <a:spLocks/>
          </p:cNvSpPr>
          <p:nvPr/>
        </p:nvSpPr>
        <p:spPr bwMode="auto">
          <a:xfrm>
            <a:off x="6172200" y="1295400"/>
            <a:ext cx="2057400" cy="2438400"/>
          </a:xfrm>
          <a:custGeom>
            <a:avLst/>
            <a:gdLst>
              <a:gd name="T0" fmla="*/ 0 w 1296"/>
              <a:gd name="T1" fmla="*/ 0 h 1536"/>
              <a:gd name="T2" fmla="*/ 144 w 1296"/>
              <a:gd name="T3" fmla="*/ 48 h 1536"/>
              <a:gd name="T4" fmla="*/ 336 w 1296"/>
              <a:gd name="T5" fmla="*/ 288 h 1536"/>
              <a:gd name="T6" fmla="*/ 720 w 1296"/>
              <a:gd name="T7" fmla="*/ 864 h 1536"/>
              <a:gd name="T8" fmla="*/ 1056 w 1296"/>
              <a:gd name="T9" fmla="*/ 1296 h 1536"/>
              <a:gd name="T10" fmla="*/ 1296 w 1296"/>
              <a:gd name="T11" fmla="*/ 1536 h 1536"/>
            </a:gdLst>
            <a:ahLst/>
            <a:cxnLst>
              <a:cxn ang="0">
                <a:pos x="T0" y="T1"/>
              </a:cxn>
              <a:cxn ang="0">
                <a:pos x="T2" y="T3"/>
              </a:cxn>
              <a:cxn ang="0">
                <a:pos x="T4" y="T5"/>
              </a:cxn>
              <a:cxn ang="0">
                <a:pos x="T6" y="T7"/>
              </a:cxn>
              <a:cxn ang="0">
                <a:pos x="T8" y="T9"/>
              </a:cxn>
              <a:cxn ang="0">
                <a:pos x="T10" y="T11"/>
              </a:cxn>
            </a:cxnLst>
            <a:rect l="0" t="0" r="r" b="b"/>
            <a:pathLst>
              <a:path w="1296" h="1536">
                <a:moveTo>
                  <a:pt x="0" y="0"/>
                </a:moveTo>
                <a:cubicBezTo>
                  <a:pt x="44" y="0"/>
                  <a:pt x="88" y="0"/>
                  <a:pt x="144" y="48"/>
                </a:cubicBezTo>
                <a:cubicBezTo>
                  <a:pt x="200" y="96"/>
                  <a:pt x="240" y="152"/>
                  <a:pt x="336" y="288"/>
                </a:cubicBezTo>
                <a:cubicBezTo>
                  <a:pt x="432" y="424"/>
                  <a:pt x="600" y="696"/>
                  <a:pt x="720" y="864"/>
                </a:cubicBezTo>
                <a:cubicBezTo>
                  <a:pt x="840" y="1032"/>
                  <a:pt x="960" y="1184"/>
                  <a:pt x="1056" y="1296"/>
                </a:cubicBezTo>
                <a:cubicBezTo>
                  <a:pt x="1152" y="1408"/>
                  <a:pt x="1224" y="1472"/>
                  <a:pt x="1296" y="1536"/>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64" name="Freeform 32">
            <a:extLst>
              <a:ext uri="{FF2B5EF4-FFF2-40B4-BE49-F238E27FC236}">
                <a16:creationId xmlns:a16="http://schemas.microsoft.com/office/drawing/2014/main" id="{0232910A-04E1-42C2-8493-DC27608A2578}"/>
              </a:ext>
            </a:extLst>
          </p:cNvPr>
          <p:cNvSpPr>
            <a:spLocks/>
          </p:cNvSpPr>
          <p:nvPr/>
        </p:nvSpPr>
        <p:spPr bwMode="auto">
          <a:xfrm>
            <a:off x="5791200" y="3873500"/>
            <a:ext cx="2476500" cy="88900"/>
          </a:xfrm>
          <a:custGeom>
            <a:avLst/>
            <a:gdLst>
              <a:gd name="T0" fmla="*/ 0 w 1536"/>
              <a:gd name="T1" fmla="*/ 56 h 56"/>
              <a:gd name="T2" fmla="*/ 144 w 1536"/>
              <a:gd name="T3" fmla="*/ 8 h 56"/>
              <a:gd name="T4" fmla="*/ 480 w 1536"/>
              <a:gd name="T5" fmla="*/ 8 h 56"/>
              <a:gd name="T6" fmla="*/ 1056 w 1536"/>
              <a:gd name="T7" fmla="*/ 8 h 56"/>
              <a:gd name="T8" fmla="*/ 1440 w 1536"/>
              <a:gd name="T9" fmla="*/ 8 h 56"/>
              <a:gd name="T10" fmla="*/ 1536 w 1536"/>
              <a:gd name="T11" fmla="*/ 8 h 56"/>
            </a:gdLst>
            <a:ahLst/>
            <a:cxnLst>
              <a:cxn ang="0">
                <a:pos x="T0" y="T1"/>
              </a:cxn>
              <a:cxn ang="0">
                <a:pos x="T2" y="T3"/>
              </a:cxn>
              <a:cxn ang="0">
                <a:pos x="T4" y="T5"/>
              </a:cxn>
              <a:cxn ang="0">
                <a:pos x="T6" y="T7"/>
              </a:cxn>
              <a:cxn ang="0">
                <a:pos x="T8" y="T9"/>
              </a:cxn>
              <a:cxn ang="0">
                <a:pos x="T10" y="T11"/>
              </a:cxn>
            </a:cxnLst>
            <a:rect l="0" t="0" r="r" b="b"/>
            <a:pathLst>
              <a:path w="1536" h="56">
                <a:moveTo>
                  <a:pt x="0" y="56"/>
                </a:moveTo>
                <a:cubicBezTo>
                  <a:pt x="32" y="36"/>
                  <a:pt x="64" y="16"/>
                  <a:pt x="144" y="8"/>
                </a:cubicBezTo>
                <a:cubicBezTo>
                  <a:pt x="224" y="0"/>
                  <a:pt x="328" y="8"/>
                  <a:pt x="480" y="8"/>
                </a:cubicBezTo>
                <a:cubicBezTo>
                  <a:pt x="632" y="8"/>
                  <a:pt x="896" y="8"/>
                  <a:pt x="1056" y="8"/>
                </a:cubicBezTo>
                <a:cubicBezTo>
                  <a:pt x="1216" y="8"/>
                  <a:pt x="1360" y="8"/>
                  <a:pt x="1440" y="8"/>
                </a:cubicBezTo>
                <a:cubicBezTo>
                  <a:pt x="1520" y="8"/>
                  <a:pt x="1512" y="16"/>
                  <a:pt x="1536" y="8"/>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65" name="Freeform 33">
            <a:extLst>
              <a:ext uri="{FF2B5EF4-FFF2-40B4-BE49-F238E27FC236}">
                <a16:creationId xmlns:a16="http://schemas.microsoft.com/office/drawing/2014/main" id="{B749F591-3D2E-40E1-B3A5-46D96C722568}"/>
              </a:ext>
            </a:extLst>
          </p:cNvPr>
          <p:cNvSpPr>
            <a:spLocks/>
          </p:cNvSpPr>
          <p:nvPr/>
        </p:nvSpPr>
        <p:spPr bwMode="auto">
          <a:xfrm rot="900000">
            <a:off x="8215313" y="3733800"/>
            <a:ext cx="76200" cy="152400"/>
          </a:xfrm>
          <a:custGeom>
            <a:avLst/>
            <a:gdLst>
              <a:gd name="T0" fmla="*/ 0 w 48"/>
              <a:gd name="T1" fmla="*/ 0 h 96"/>
              <a:gd name="T2" fmla="*/ 48 w 48"/>
              <a:gd name="T3" fmla="*/ 96 h 96"/>
            </a:gdLst>
            <a:ahLst/>
            <a:cxnLst>
              <a:cxn ang="0">
                <a:pos x="T0" y="T1"/>
              </a:cxn>
              <a:cxn ang="0">
                <a:pos x="T2" y="T3"/>
              </a:cxn>
            </a:cxnLst>
            <a:rect l="0" t="0" r="r" b="b"/>
            <a:pathLst>
              <a:path w="48" h="96">
                <a:moveTo>
                  <a:pt x="0" y="0"/>
                </a:moveTo>
                <a:cubicBezTo>
                  <a:pt x="24" y="40"/>
                  <a:pt x="48" y="80"/>
                  <a:pt x="48" y="96"/>
                </a:cubicBezTo>
              </a:path>
            </a:pathLst>
          </a:custGeom>
          <a:noFill/>
          <a:ln w="254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466" name="Rectangle 34">
            <a:extLst>
              <a:ext uri="{FF2B5EF4-FFF2-40B4-BE49-F238E27FC236}">
                <a16:creationId xmlns:a16="http://schemas.microsoft.com/office/drawing/2014/main" id="{6129EA5E-BF11-48A8-AB65-46B77687C125}"/>
              </a:ext>
            </a:extLst>
          </p:cNvPr>
          <p:cNvSpPr>
            <a:spLocks noChangeArrowheads="1"/>
          </p:cNvSpPr>
          <p:nvPr/>
        </p:nvSpPr>
        <p:spPr bwMode="auto">
          <a:xfrm>
            <a:off x="8316913" y="3459163"/>
            <a:ext cx="522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1’</a:t>
            </a:r>
          </a:p>
        </p:txBody>
      </p:sp>
      <p:sp>
        <p:nvSpPr>
          <p:cNvPr id="402467" name="Rectangle 35">
            <a:extLst>
              <a:ext uri="{FF2B5EF4-FFF2-40B4-BE49-F238E27FC236}">
                <a16:creationId xmlns:a16="http://schemas.microsoft.com/office/drawing/2014/main" id="{E8E6B2FB-941F-40A5-95FC-95D180BA3E84}"/>
              </a:ext>
            </a:extLst>
          </p:cNvPr>
          <p:cNvSpPr>
            <a:spLocks noChangeArrowheads="1"/>
          </p:cNvSpPr>
          <p:nvPr/>
        </p:nvSpPr>
        <p:spPr bwMode="auto">
          <a:xfrm>
            <a:off x="5572125" y="2514600"/>
            <a:ext cx="522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2’</a:t>
            </a:r>
          </a:p>
        </p:txBody>
      </p:sp>
      <p:sp>
        <p:nvSpPr>
          <p:cNvPr id="402468" name="Oval 36">
            <a:extLst>
              <a:ext uri="{FF2B5EF4-FFF2-40B4-BE49-F238E27FC236}">
                <a16:creationId xmlns:a16="http://schemas.microsoft.com/office/drawing/2014/main" id="{54CBCE92-FA73-40F8-80D6-6685E067153C}"/>
              </a:ext>
            </a:extLst>
          </p:cNvPr>
          <p:cNvSpPr>
            <a:spLocks noChangeArrowheads="1"/>
          </p:cNvSpPr>
          <p:nvPr/>
        </p:nvSpPr>
        <p:spPr bwMode="auto">
          <a:xfrm>
            <a:off x="5969000" y="25146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69" name="Oval 37">
            <a:extLst>
              <a:ext uri="{FF2B5EF4-FFF2-40B4-BE49-F238E27FC236}">
                <a16:creationId xmlns:a16="http://schemas.microsoft.com/office/drawing/2014/main" id="{2D37521A-F2D1-4CB1-9C88-58851A5B026C}"/>
              </a:ext>
            </a:extLst>
          </p:cNvPr>
          <p:cNvSpPr>
            <a:spLocks noChangeArrowheads="1"/>
          </p:cNvSpPr>
          <p:nvPr/>
        </p:nvSpPr>
        <p:spPr bwMode="auto">
          <a:xfrm>
            <a:off x="5867400" y="12954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70" name="Oval 38">
            <a:extLst>
              <a:ext uri="{FF2B5EF4-FFF2-40B4-BE49-F238E27FC236}">
                <a16:creationId xmlns:a16="http://schemas.microsoft.com/office/drawing/2014/main" id="{1A8E6F38-C9F7-4090-AE84-2572C6DDAD21}"/>
              </a:ext>
            </a:extLst>
          </p:cNvPr>
          <p:cNvSpPr>
            <a:spLocks noChangeArrowheads="1"/>
          </p:cNvSpPr>
          <p:nvPr/>
        </p:nvSpPr>
        <p:spPr bwMode="auto">
          <a:xfrm>
            <a:off x="6248400" y="127635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71" name="Oval 39">
            <a:extLst>
              <a:ext uri="{FF2B5EF4-FFF2-40B4-BE49-F238E27FC236}">
                <a16:creationId xmlns:a16="http://schemas.microsoft.com/office/drawing/2014/main" id="{C2C9E1BF-4860-47E3-88A9-00A06307B042}"/>
              </a:ext>
            </a:extLst>
          </p:cNvPr>
          <p:cNvSpPr>
            <a:spLocks noChangeArrowheads="1"/>
          </p:cNvSpPr>
          <p:nvPr/>
        </p:nvSpPr>
        <p:spPr bwMode="auto">
          <a:xfrm>
            <a:off x="8169275" y="36703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72" name="Oval 40">
            <a:extLst>
              <a:ext uri="{FF2B5EF4-FFF2-40B4-BE49-F238E27FC236}">
                <a16:creationId xmlns:a16="http://schemas.microsoft.com/office/drawing/2014/main" id="{CF12FDAF-E3BE-4564-9C83-319B31D591FF}"/>
              </a:ext>
            </a:extLst>
          </p:cNvPr>
          <p:cNvSpPr>
            <a:spLocks noChangeArrowheads="1"/>
          </p:cNvSpPr>
          <p:nvPr/>
        </p:nvSpPr>
        <p:spPr bwMode="auto">
          <a:xfrm>
            <a:off x="8229600" y="3832225"/>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73" name="Oval 41">
            <a:extLst>
              <a:ext uri="{FF2B5EF4-FFF2-40B4-BE49-F238E27FC236}">
                <a16:creationId xmlns:a16="http://schemas.microsoft.com/office/drawing/2014/main" id="{40769464-AEC9-4B1C-9369-7ED2FC7057DA}"/>
              </a:ext>
            </a:extLst>
          </p:cNvPr>
          <p:cNvSpPr>
            <a:spLocks noChangeArrowheads="1"/>
          </p:cNvSpPr>
          <p:nvPr/>
        </p:nvSpPr>
        <p:spPr bwMode="auto">
          <a:xfrm>
            <a:off x="8229600" y="3986213"/>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74" name="Oval 42">
            <a:extLst>
              <a:ext uri="{FF2B5EF4-FFF2-40B4-BE49-F238E27FC236}">
                <a16:creationId xmlns:a16="http://schemas.microsoft.com/office/drawing/2014/main" id="{F0817967-BFD9-4507-974F-B38047A035EF}"/>
              </a:ext>
            </a:extLst>
          </p:cNvPr>
          <p:cNvSpPr>
            <a:spLocks noChangeArrowheads="1"/>
          </p:cNvSpPr>
          <p:nvPr/>
        </p:nvSpPr>
        <p:spPr bwMode="auto">
          <a:xfrm>
            <a:off x="5791200" y="2209800"/>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75" name="Rectangle 43">
            <a:extLst>
              <a:ext uri="{FF2B5EF4-FFF2-40B4-BE49-F238E27FC236}">
                <a16:creationId xmlns:a16="http://schemas.microsoft.com/office/drawing/2014/main" id="{3E222399-D6B1-495F-B6C2-8FCCB94D148F}"/>
              </a:ext>
            </a:extLst>
          </p:cNvPr>
          <p:cNvSpPr>
            <a:spLocks noChangeArrowheads="1"/>
          </p:cNvSpPr>
          <p:nvPr/>
        </p:nvSpPr>
        <p:spPr bwMode="auto">
          <a:xfrm>
            <a:off x="5486400" y="3962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66FF66"/>
                </a:solidFill>
                <a:ea typeface="宋体" panose="02010600030101010101" pitchFamily="2" charset="-122"/>
              </a:rPr>
              <a:t>0</a:t>
            </a:r>
          </a:p>
        </p:txBody>
      </p:sp>
      <p:sp>
        <p:nvSpPr>
          <p:cNvPr id="402476" name="Oval 44">
            <a:extLst>
              <a:ext uri="{FF2B5EF4-FFF2-40B4-BE49-F238E27FC236}">
                <a16:creationId xmlns:a16="http://schemas.microsoft.com/office/drawing/2014/main" id="{40EB790F-02A4-4BC7-8CA6-F46B91415589}"/>
              </a:ext>
            </a:extLst>
          </p:cNvPr>
          <p:cNvSpPr>
            <a:spLocks noChangeArrowheads="1"/>
          </p:cNvSpPr>
          <p:nvPr/>
        </p:nvSpPr>
        <p:spPr bwMode="auto">
          <a:xfrm>
            <a:off x="5791200" y="3951288"/>
            <a:ext cx="76200" cy="7620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2477" name="Rectangle 45">
            <a:extLst>
              <a:ext uri="{FF2B5EF4-FFF2-40B4-BE49-F238E27FC236}">
                <a16:creationId xmlns:a16="http://schemas.microsoft.com/office/drawing/2014/main" id="{1E966253-FC65-4D8A-B5C0-7DDD5A1CD10B}"/>
              </a:ext>
            </a:extLst>
          </p:cNvPr>
          <p:cNvSpPr>
            <a:spLocks noChangeArrowheads="1"/>
          </p:cNvSpPr>
          <p:nvPr/>
        </p:nvSpPr>
        <p:spPr bwMode="auto">
          <a:xfrm>
            <a:off x="838200" y="2209800"/>
            <a:ext cx="2632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ea typeface="宋体" panose="02010600030101010101" pitchFamily="2" charset="-122"/>
              </a:rPr>
              <a:t>工质数量不变</a:t>
            </a:r>
          </a:p>
        </p:txBody>
      </p:sp>
      <p:sp>
        <p:nvSpPr>
          <p:cNvPr id="402478" name="Rectangle 46">
            <a:extLst>
              <a:ext uri="{FF2B5EF4-FFF2-40B4-BE49-F238E27FC236}">
                <a16:creationId xmlns:a16="http://schemas.microsoft.com/office/drawing/2014/main" id="{CF2F58F7-A3DD-4592-9727-E249D4D1327C}"/>
              </a:ext>
            </a:extLst>
          </p:cNvPr>
          <p:cNvSpPr>
            <a:spLocks noChangeArrowheads="1"/>
          </p:cNvSpPr>
          <p:nvPr/>
        </p:nvSpPr>
        <p:spPr bwMode="auto">
          <a:xfrm>
            <a:off x="838200" y="1649413"/>
            <a:ext cx="30400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ea typeface="宋体" panose="02010600030101010101" pitchFamily="2" charset="-122"/>
              </a:rPr>
              <a:t>定比热理想气体</a:t>
            </a:r>
          </a:p>
        </p:txBody>
      </p:sp>
      <p:sp>
        <p:nvSpPr>
          <p:cNvPr id="402479" name="Rectangle 47">
            <a:extLst>
              <a:ext uri="{FF2B5EF4-FFF2-40B4-BE49-F238E27FC236}">
                <a16:creationId xmlns:a16="http://schemas.microsoft.com/office/drawing/2014/main" id="{32F4BD15-3269-4157-A888-E8D8F7D3272C}"/>
              </a:ext>
            </a:extLst>
          </p:cNvPr>
          <p:cNvSpPr>
            <a:spLocks noChangeArrowheads="1"/>
          </p:cNvSpPr>
          <p:nvPr/>
        </p:nvSpPr>
        <p:spPr bwMode="auto">
          <a:xfrm>
            <a:off x="1103313" y="2743200"/>
            <a:ext cx="2574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66FF66"/>
                </a:solidFill>
                <a:ea typeface="宋体" panose="02010600030101010101" pitchFamily="2" charset="-122"/>
              </a:rPr>
              <a:t>P-V</a:t>
            </a:r>
            <a:r>
              <a:rPr lang="zh-CN" altLang="en-US">
                <a:solidFill>
                  <a:schemeClr val="tx1"/>
                </a:solidFill>
                <a:ea typeface="宋体" panose="02010600030101010101" pitchFamily="2" charset="-122"/>
              </a:rPr>
              <a:t>图</a:t>
            </a:r>
            <a:r>
              <a:rPr lang="zh-CN" altLang="en-US">
                <a:ea typeface="宋体" panose="02010600030101010101" pitchFamily="2" charset="-122"/>
                <a:cs typeface="Times New Roman" panose="02020603050405020304" pitchFamily="18" charset="0"/>
                <a:sym typeface="Symbol" panose="05050102010706020507" pitchFamily="18" charset="2"/>
              </a:rPr>
              <a:t></a:t>
            </a:r>
            <a:r>
              <a:rPr lang="en-US" altLang="zh-CN" i="1">
                <a:solidFill>
                  <a:srgbClr val="66FF66"/>
                </a:solidFill>
                <a:ea typeface="宋体" panose="02010600030101010101" pitchFamily="2" charset="-122"/>
              </a:rPr>
              <a:t>p-v</a:t>
            </a:r>
            <a:r>
              <a:rPr lang="zh-CN" altLang="en-US">
                <a:solidFill>
                  <a:schemeClr val="tx1"/>
                </a:solidFill>
                <a:ea typeface="宋体" panose="02010600030101010101" pitchFamily="2" charset="-122"/>
              </a:rPr>
              <a:t>图</a:t>
            </a:r>
          </a:p>
        </p:txBody>
      </p:sp>
      <p:sp>
        <p:nvSpPr>
          <p:cNvPr id="402489" name="Rectangle 57">
            <a:extLst>
              <a:ext uri="{FF2B5EF4-FFF2-40B4-BE49-F238E27FC236}">
                <a16:creationId xmlns:a16="http://schemas.microsoft.com/office/drawing/2014/main" id="{2281D816-A165-4BAA-806F-1C781DDB5675}"/>
              </a:ext>
            </a:extLst>
          </p:cNvPr>
          <p:cNvSpPr>
            <a:spLocks noChangeArrowheads="1"/>
          </p:cNvSpPr>
          <p:nvPr/>
        </p:nvSpPr>
        <p:spPr bwMode="auto">
          <a:xfrm>
            <a:off x="468313" y="3352800"/>
            <a:ext cx="32305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FF00"/>
                </a:solidFill>
                <a:ea typeface="宋体" panose="02010600030101010101" pitchFamily="2" charset="-122"/>
              </a:rPr>
              <a:t>2.</a:t>
            </a:r>
            <a:r>
              <a:rPr lang="en-US" altLang="zh-CN">
                <a:solidFill>
                  <a:srgbClr val="66FF66"/>
                </a:solidFill>
                <a:ea typeface="宋体" panose="02010600030101010101" pitchFamily="2" charset="-122"/>
              </a:rPr>
              <a:t>  </a:t>
            </a:r>
            <a:r>
              <a:rPr lang="en-US" altLang="zh-CN">
                <a:ea typeface="宋体" panose="02010600030101010101" pitchFamily="2" charset="-122"/>
              </a:rPr>
              <a:t>0</a:t>
            </a:r>
            <a:r>
              <a:rPr lang="en-US" altLang="zh-CN">
                <a:ea typeface="宋体" panose="02010600030101010101" pitchFamily="2" charset="-122"/>
                <a:cs typeface="Times New Roman" panose="02020603050405020304" pitchFamily="18" charset="0"/>
              </a:rPr>
              <a:t>-1</a:t>
            </a:r>
            <a:r>
              <a:rPr lang="zh-CN" altLang="en-US">
                <a:solidFill>
                  <a:schemeClr val="tx1"/>
                </a:solidFill>
                <a:ea typeface="宋体" panose="02010600030101010101" pitchFamily="2" charset="-122"/>
              </a:rPr>
              <a:t>和</a:t>
            </a:r>
            <a:r>
              <a:rPr lang="en-US" altLang="zh-CN">
                <a:ea typeface="宋体" panose="02010600030101010101" pitchFamily="2" charset="-122"/>
                <a:cs typeface="Times New Roman" panose="02020603050405020304" pitchFamily="18" charset="0"/>
              </a:rPr>
              <a:t>1’ -0</a:t>
            </a:r>
            <a:r>
              <a:rPr lang="zh-CN" altLang="en-US">
                <a:solidFill>
                  <a:schemeClr val="tx1"/>
                </a:solidFill>
                <a:ea typeface="宋体" panose="02010600030101010101" pitchFamily="2" charset="-122"/>
              </a:rPr>
              <a:t>抵消</a:t>
            </a:r>
          </a:p>
        </p:txBody>
      </p:sp>
      <p:sp>
        <p:nvSpPr>
          <p:cNvPr id="402490" name="Rectangle 58">
            <a:extLst>
              <a:ext uri="{FF2B5EF4-FFF2-40B4-BE49-F238E27FC236}">
                <a16:creationId xmlns:a16="http://schemas.microsoft.com/office/drawing/2014/main" id="{AE4267A1-4FC1-4D94-8F5B-6ACCAAE06300}"/>
              </a:ext>
            </a:extLst>
          </p:cNvPr>
          <p:cNvSpPr>
            <a:spLocks noChangeArrowheads="1"/>
          </p:cNvSpPr>
          <p:nvPr/>
        </p:nvSpPr>
        <p:spPr bwMode="auto">
          <a:xfrm>
            <a:off x="846138" y="3810000"/>
            <a:ext cx="30241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ea typeface="宋体" panose="02010600030101010101" pitchFamily="2" charset="-122"/>
              </a:rPr>
              <a:t>开口</a:t>
            </a:r>
            <a:r>
              <a:rPr lang="zh-CN" altLang="en-US">
                <a:ea typeface="宋体" panose="02010600030101010101" pitchFamily="2" charset="-122"/>
                <a:cs typeface="Times New Roman" panose="02020603050405020304" pitchFamily="18" charset="0"/>
                <a:sym typeface="Symbol" panose="05050102010706020507" pitchFamily="18" charset="2"/>
              </a:rPr>
              <a:t></a:t>
            </a:r>
            <a:r>
              <a:rPr lang="zh-CN" altLang="en-US">
                <a:solidFill>
                  <a:schemeClr val="tx1"/>
                </a:solidFill>
                <a:ea typeface="宋体" panose="02010600030101010101" pitchFamily="2" charset="-122"/>
              </a:rPr>
              <a:t>闭口循环</a:t>
            </a:r>
          </a:p>
        </p:txBody>
      </p:sp>
      <p:sp>
        <p:nvSpPr>
          <p:cNvPr id="402498" name="Rectangle 66">
            <a:extLst>
              <a:ext uri="{FF2B5EF4-FFF2-40B4-BE49-F238E27FC236}">
                <a16:creationId xmlns:a16="http://schemas.microsoft.com/office/drawing/2014/main" id="{CCFF87B7-C804-4C78-AA46-5722976ED0FE}"/>
              </a:ext>
            </a:extLst>
          </p:cNvPr>
          <p:cNvSpPr>
            <a:spLocks noChangeArrowheads="1"/>
          </p:cNvSpPr>
          <p:nvPr/>
        </p:nvSpPr>
        <p:spPr bwMode="auto">
          <a:xfrm>
            <a:off x="385763" y="4267200"/>
            <a:ext cx="35321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FF00"/>
                </a:solidFill>
                <a:ea typeface="宋体" panose="02010600030101010101" pitchFamily="2" charset="-122"/>
              </a:rPr>
              <a:t>3.</a:t>
            </a:r>
            <a:r>
              <a:rPr lang="en-US" altLang="zh-CN">
                <a:solidFill>
                  <a:srgbClr val="66FF66"/>
                </a:solidFill>
                <a:ea typeface="宋体" panose="02010600030101010101" pitchFamily="2" charset="-122"/>
              </a:rPr>
              <a:t>  </a:t>
            </a:r>
            <a:r>
              <a:rPr lang="zh-CN" altLang="en-US">
                <a:solidFill>
                  <a:schemeClr val="tx1"/>
                </a:solidFill>
                <a:ea typeface="宋体" panose="02010600030101010101" pitchFamily="2" charset="-122"/>
              </a:rPr>
              <a:t>燃烧</a:t>
            </a:r>
            <a:r>
              <a:rPr lang="zh-CN" altLang="en-US">
                <a:ea typeface="宋体" panose="02010600030101010101" pitchFamily="2" charset="-122"/>
                <a:cs typeface="Times New Roman" panose="02020603050405020304" pitchFamily="18" charset="0"/>
                <a:sym typeface="Symbol" panose="05050102010706020507" pitchFamily="18" charset="2"/>
              </a:rPr>
              <a:t></a:t>
            </a:r>
            <a:r>
              <a:rPr lang="zh-CN" altLang="en-US">
                <a:solidFill>
                  <a:schemeClr val="tx1"/>
                </a:solidFill>
                <a:ea typeface="宋体" panose="02010600030101010101" pitchFamily="2" charset="-122"/>
              </a:rPr>
              <a:t>外界加热</a:t>
            </a:r>
          </a:p>
        </p:txBody>
      </p:sp>
      <p:sp>
        <p:nvSpPr>
          <p:cNvPr id="402499" name="Rectangle 67">
            <a:extLst>
              <a:ext uri="{FF2B5EF4-FFF2-40B4-BE49-F238E27FC236}">
                <a16:creationId xmlns:a16="http://schemas.microsoft.com/office/drawing/2014/main" id="{BCC51B5F-59DC-44FE-8A3F-67A34DD7E6A6}"/>
              </a:ext>
            </a:extLst>
          </p:cNvPr>
          <p:cNvSpPr>
            <a:spLocks noChangeArrowheads="1"/>
          </p:cNvSpPr>
          <p:nvPr/>
        </p:nvSpPr>
        <p:spPr bwMode="auto">
          <a:xfrm>
            <a:off x="385763" y="4754563"/>
            <a:ext cx="39385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FF00"/>
                </a:solidFill>
                <a:ea typeface="宋体" panose="02010600030101010101" pitchFamily="2" charset="-122"/>
              </a:rPr>
              <a:t>4.</a:t>
            </a:r>
            <a:r>
              <a:rPr lang="en-US" altLang="zh-CN">
                <a:solidFill>
                  <a:srgbClr val="66FF66"/>
                </a:solidFill>
                <a:ea typeface="宋体" panose="02010600030101010101" pitchFamily="2" charset="-122"/>
              </a:rPr>
              <a:t>  </a:t>
            </a:r>
            <a:r>
              <a:rPr lang="zh-CN" altLang="en-US">
                <a:solidFill>
                  <a:schemeClr val="tx1"/>
                </a:solidFill>
                <a:ea typeface="宋体" panose="02010600030101010101" pitchFamily="2" charset="-122"/>
                <a:sym typeface="Symbol" panose="05050102010706020507" pitchFamily="18" charset="2"/>
              </a:rPr>
              <a:t>排气</a:t>
            </a:r>
            <a:r>
              <a:rPr lang="zh-CN" altLang="en-US">
                <a:ea typeface="宋体" panose="02010600030101010101" pitchFamily="2" charset="-122"/>
                <a:cs typeface="Times New Roman" panose="02020603050405020304" pitchFamily="18" charset="0"/>
                <a:sym typeface="Symbol" panose="05050102010706020507" pitchFamily="18" charset="2"/>
              </a:rPr>
              <a:t></a:t>
            </a:r>
            <a:r>
              <a:rPr lang="zh-CN" altLang="en-US">
                <a:solidFill>
                  <a:schemeClr val="tx1"/>
                </a:solidFill>
                <a:ea typeface="宋体" panose="02010600030101010101" pitchFamily="2" charset="-122"/>
                <a:sym typeface="Symbol" panose="05050102010706020507" pitchFamily="18" charset="2"/>
              </a:rPr>
              <a:t>向</a:t>
            </a:r>
            <a:r>
              <a:rPr lang="zh-CN" altLang="en-US">
                <a:solidFill>
                  <a:schemeClr val="tx1"/>
                </a:solidFill>
                <a:ea typeface="宋体" panose="02010600030101010101" pitchFamily="2" charset="-122"/>
              </a:rPr>
              <a:t>外界放热</a:t>
            </a:r>
          </a:p>
        </p:txBody>
      </p:sp>
      <p:sp>
        <p:nvSpPr>
          <p:cNvPr id="402500" name="Rectangle 68">
            <a:extLst>
              <a:ext uri="{FF2B5EF4-FFF2-40B4-BE49-F238E27FC236}">
                <a16:creationId xmlns:a16="http://schemas.microsoft.com/office/drawing/2014/main" id="{7DFB737A-171F-48E2-86B3-F8BB97EA993C}"/>
              </a:ext>
            </a:extLst>
          </p:cNvPr>
          <p:cNvSpPr>
            <a:spLocks noChangeArrowheads="1"/>
          </p:cNvSpPr>
          <p:nvPr/>
        </p:nvSpPr>
        <p:spPr bwMode="auto">
          <a:xfrm>
            <a:off x="401638" y="5287963"/>
            <a:ext cx="27193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FF00"/>
                </a:solidFill>
                <a:ea typeface="宋体" panose="02010600030101010101" pitchFamily="2" charset="-122"/>
              </a:rPr>
              <a:t>5.</a:t>
            </a:r>
            <a:r>
              <a:rPr lang="en-US" altLang="zh-CN">
                <a:solidFill>
                  <a:srgbClr val="66FF66"/>
                </a:solidFill>
                <a:ea typeface="宋体" panose="02010600030101010101" pitchFamily="2" charset="-122"/>
              </a:rPr>
              <a:t>  </a:t>
            </a:r>
            <a:r>
              <a:rPr lang="zh-CN" altLang="en-US">
                <a:solidFill>
                  <a:schemeClr val="tx1"/>
                </a:solidFill>
                <a:ea typeface="宋体" panose="02010600030101010101" pitchFamily="2" charset="-122"/>
                <a:sym typeface="Symbol" panose="05050102010706020507" pitchFamily="18" charset="2"/>
              </a:rPr>
              <a:t>多变</a:t>
            </a:r>
            <a:r>
              <a:rPr lang="zh-CN" altLang="en-US">
                <a:ea typeface="宋体" panose="02010600030101010101" pitchFamily="2" charset="-122"/>
                <a:cs typeface="Times New Roman" panose="02020603050405020304" pitchFamily="18" charset="0"/>
                <a:sym typeface="Symbol" panose="05050102010706020507" pitchFamily="18" charset="2"/>
              </a:rPr>
              <a:t></a:t>
            </a:r>
            <a:r>
              <a:rPr lang="zh-CN" altLang="en-US">
                <a:solidFill>
                  <a:schemeClr val="tx1"/>
                </a:solidFill>
                <a:ea typeface="宋体" panose="02010600030101010101" pitchFamily="2" charset="-122"/>
                <a:sym typeface="Symbol" panose="05050102010706020507" pitchFamily="18" charset="2"/>
              </a:rPr>
              <a:t>绝</a:t>
            </a:r>
            <a:r>
              <a:rPr lang="zh-CN" altLang="en-US">
                <a:solidFill>
                  <a:schemeClr val="tx1"/>
                </a:solidFill>
                <a:ea typeface="宋体" panose="02010600030101010101" pitchFamily="2" charset="-122"/>
              </a:rPr>
              <a:t>热</a:t>
            </a:r>
          </a:p>
        </p:txBody>
      </p:sp>
      <p:sp>
        <p:nvSpPr>
          <p:cNvPr id="402501" name="Rectangle 69">
            <a:extLst>
              <a:ext uri="{FF2B5EF4-FFF2-40B4-BE49-F238E27FC236}">
                <a16:creationId xmlns:a16="http://schemas.microsoft.com/office/drawing/2014/main" id="{95D2E0E3-8CEB-409E-902B-1E0723CCF189}"/>
              </a:ext>
            </a:extLst>
          </p:cNvPr>
          <p:cNvSpPr>
            <a:spLocks noChangeArrowheads="1"/>
          </p:cNvSpPr>
          <p:nvPr/>
        </p:nvSpPr>
        <p:spPr bwMode="auto">
          <a:xfrm>
            <a:off x="384175" y="5821363"/>
            <a:ext cx="31257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FF00"/>
                </a:solidFill>
                <a:ea typeface="宋体" panose="02010600030101010101" pitchFamily="2" charset="-122"/>
              </a:rPr>
              <a:t>6.</a:t>
            </a:r>
            <a:r>
              <a:rPr lang="en-US" altLang="zh-CN">
                <a:solidFill>
                  <a:srgbClr val="66FF66"/>
                </a:solidFill>
                <a:ea typeface="宋体" panose="02010600030101010101" pitchFamily="2" charset="-122"/>
              </a:rPr>
              <a:t>  </a:t>
            </a:r>
            <a:r>
              <a:rPr lang="zh-CN" altLang="en-US">
                <a:solidFill>
                  <a:schemeClr val="tx1"/>
                </a:solidFill>
                <a:ea typeface="宋体" panose="02010600030101010101" pitchFamily="2" charset="-122"/>
                <a:sym typeface="Symbol" panose="05050102010706020507" pitchFamily="18" charset="2"/>
              </a:rPr>
              <a:t>不可逆</a:t>
            </a:r>
            <a:r>
              <a:rPr lang="zh-CN" altLang="en-US">
                <a:ea typeface="宋体" panose="02010600030101010101" pitchFamily="2" charset="-122"/>
                <a:cs typeface="Times New Roman" panose="02020603050405020304" pitchFamily="18" charset="0"/>
                <a:sym typeface="Symbol" panose="05050102010706020507" pitchFamily="18" charset="2"/>
              </a:rPr>
              <a:t></a:t>
            </a:r>
            <a:r>
              <a:rPr lang="zh-CN" altLang="en-US">
                <a:solidFill>
                  <a:schemeClr val="tx1"/>
                </a:solidFill>
                <a:ea typeface="宋体" panose="02010600030101010101" pitchFamily="2" charset="-122"/>
                <a:sym typeface="Symbol" panose="05050102010706020507" pitchFamily="18" charset="2"/>
              </a:rPr>
              <a:t>可逆</a:t>
            </a:r>
            <a:endParaRPr lang="zh-CN" altLang="en-US">
              <a:solidFill>
                <a:schemeClr val="tx1"/>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2442"/>
                                        </p:tgtEl>
                                        <p:attrNameLst>
                                          <p:attrName>style.visibility</p:attrName>
                                        </p:attrNameLst>
                                      </p:cBhvr>
                                      <p:to>
                                        <p:strVal val="visible"/>
                                      </p:to>
                                    </p:set>
                                    <p:anim calcmode="lin" valueType="num">
                                      <p:cBhvr additive="base">
                                        <p:cTn id="7" dur="500" fill="hold"/>
                                        <p:tgtEl>
                                          <p:spTgt spid="402442"/>
                                        </p:tgtEl>
                                        <p:attrNameLst>
                                          <p:attrName>ppt_x</p:attrName>
                                        </p:attrNameLst>
                                      </p:cBhvr>
                                      <p:tavLst>
                                        <p:tav tm="0">
                                          <p:val>
                                            <p:strVal val="0-#ppt_w/2"/>
                                          </p:val>
                                        </p:tav>
                                        <p:tav tm="100000">
                                          <p:val>
                                            <p:strVal val="#ppt_x"/>
                                          </p:val>
                                        </p:tav>
                                      </p:tavLst>
                                    </p:anim>
                                    <p:anim calcmode="lin" valueType="num">
                                      <p:cBhvr additive="base">
                                        <p:cTn id="8" dur="500" fill="hold"/>
                                        <p:tgtEl>
                                          <p:spTgt spid="4024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2478"/>
                                        </p:tgtEl>
                                        <p:attrNameLst>
                                          <p:attrName>style.visibility</p:attrName>
                                        </p:attrNameLst>
                                      </p:cBhvr>
                                      <p:to>
                                        <p:strVal val="visible"/>
                                      </p:to>
                                    </p:set>
                                    <p:anim calcmode="lin" valueType="num">
                                      <p:cBhvr additive="base">
                                        <p:cTn id="13" dur="500" fill="hold"/>
                                        <p:tgtEl>
                                          <p:spTgt spid="402478"/>
                                        </p:tgtEl>
                                        <p:attrNameLst>
                                          <p:attrName>ppt_x</p:attrName>
                                        </p:attrNameLst>
                                      </p:cBhvr>
                                      <p:tavLst>
                                        <p:tav tm="0">
                                          <p:val>
                                            <p:strVal val="0-#ppt_w/2"/>
                                          </p:val>
                                        </p:tav>
                                        <p:tav tm="100000">
                                          <p:val>
                                            <p:strVal val="#ppt_x"/>
                                          </p:val>
                                        </p:tav>
                                      </p:tavLst>
                                    </p:anim>
                                    <p:anim calcmode="lin" valueType="num">
                                      <p:cBhvr additive="base">
                                        <p:cTn id="14" dur="500" fill="hold"/>
                                        <p:tgtEl>
                                          <p:spTgt spid="40247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2477"/>
                                        </p:tgtEl>
                                        <p:attrNameLst>
                                          <p:attrName>style.visibility</p:attrName>
                                        </p:attrNameLst>
                                      </p:cBhvr>
                                      <p:to>
                                        <p:strVal val="visible"/>
                                      </p:to>
                                    </p:set>
                                    <p:anim calcmode="lin" valueType="num">
                                      <p:cBhvr additive="base">
                                        <p:cTn id="19" dur="500" fill="hold"/>
                                        <p:tgtEl>
                                          <p:spTgt spid="402477"/>
                                        </p:tgtEl>
                                        <p:attrNameLst>
                                          <p:attrName>ppt_x</p:attrName>
                                        </p:attrNameLst>
                                      </p:cBhvr>
                                      <p:tavLst>
                                        <p:tav tm="0">
                                          <p:val>
                                            <p:strVal val="0-#ppt_w/2"/>
                                          </p:val>
                                        </p:tav>
                                        <p:tav tm="100000">
                                          <p:val>
                                            <p:strVal val="#ppt_x"/>
                                          </p:val>
                                        </p:tav>
                                      </p:tavLst>
                                    </p:anim>
                                    <p:anim calcmode="lin" valueType="num">
                                      <p:cBhvr additive="base">
                                        <p:cTn id="20" dur="500" fill="hold"/>
                                        <p:tgtEl>
                                          <p:spTgt spid="40247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2479"/>
                                        </p:tgtEl>
                                        <p:attrNameLst>
                                          <p:attrName>style.visibility</p:attrName>
                                        </p:attrNameLst>
                                      </p:cBhvr>
                                      <p:to>
                                        <p:strVal val="visible"/>
                                      </p:to>
                                    </p:set>
                                    <p:anim calcmode="lin" valueType="num">
                                      <p:cBhvr additive="base">
                                        <p:cTn id="25" dur="500" fill="hold"/>
                                        <p:tgtEl>
                                          <p:spTgt spid="402479"/>
                                        </p:tgtEl>
                                        <p:attrNameLst>
                                          <p:attrName>ppt_x</p:attrName>
                                        </p:attrNameLst>
                                      </p:cBhvr>
                                      <p:tavLst>
                                        <p:tav tm="0">
                                          <p:val>
                                            <p:strVal val="0-#ppt_w/2"/>
                                          </p:val>
                                        </p:tav>
                                        <p:tav tm="100000">
                                          <p:val>
                                            <p:strVal val="#ppt_x"/>
                                          </p:val>
                                        </p:tav>
                                      </p:tavLst>
                                    </p:anim>
                                    <p:anim calcmode="lin" valueType="num">
                                      <p:cBhvr additive="base">
                                        <p:cTn id="26" dur="500" fill="hold"/>
                                        <p:tgtEl>
                                          <p:spTgt spid="40247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2489"/>
                                        </p:tgtEl>
                                        <p:attrNameLst>
                                          <p:attrName>style.visibility</p:attrName>
                                        </p:attrNameLst>
                                      </p:cBhvr>
                                      <p:to>
                                        <p:strVal val="visible"/>
                                      </p:to>
                                    </p:set>
                                    <p:anim calcmode="lin" valueType="num">
                                      <p:cBhvr additive="base">
                                        <p:cTn id="31" dur="500" fill="hold"/>
                                        <p:tgtEl>
                                          <p:spTgt spid="402489"/>
                                        </p:tgtEl>
                                        <p:attrNameLst>
                                          <p:attrName>ppt_x</p:attrName>
                                        </p:attrNameLst>
                                      </p:cBhvr>
                                      <p:tavLst>
                                        <p:tav tm="0">
                                          <p:val>
                                            <p:strVal val="0-#ppt_w/2"/>
                                          </p:val>
                                        </p:tav>
                                        <p:tav tm="100000">
                                          <p:val>
                                            <p:strVal val="#ppt_x"/>
                                          </p:val>
                                        </p:tav>
                                      </p:tavLst>
                                    </p:anim>
                                    <p:anim calcmode="lin" valueType="num">
                                      <p:cBhvr additive="base">
                                        <p:cTn id="32" dur="500" fill="hold"/>
                                        <p:tgtEl>
                                          <p:spTgt spid="40248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02490"/>
                                        </p:tgtEl>
                                        <p:attrNameLst>
                                          <p:attrName>style.visibility</p:attrName>
                                        </p:attrNameLst>
                                      </p:cBhvr>
                                      <p:to>
                                        <p:strVal val="visible"/>
                                      </p:to>
                                    </p:set>
                                    <p:anim calcmode="lin" valueType="num">
                                      <p:cBhvr additive="base">
                                        <p:cTn id="37" dur="500" fill="hold"/>
                                        <p:tgtEl>
                                          <p:spTgt spid="402490"/>
                                        </p:tgtEl>
                                        <p:attrNameLst>
                                          <p:attrName>ppt_x</p:attrName>
                                        </p:attrNameLst>
                                      </p:cBhvr>
                                      <p:tavLst>
                                        <p:tav tm="0">
                                          <p:val>
                                            <p:strVal val="0-#ppt_w/2"/>
                                          </p:val>
                                        </p:tav>
                                        <p:tav tm="100000">
                                          <p:val>
                                            <p:strVal val="#ppt_x"/>
                                          </p:val>
                                        </p:tav>
                                      </p:tavLst>
                                    </p:anim>
                                    <p:anim calcmode="lin" valueType="num">
                                      <p:cBhvr additive="base">
                                        <p:cTn id="38" dur="500" fill="hold"/>
                                        <p:tgtEl>
                                          <p:spTgt spid="40249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2498"/>
                                        </p:tgtEl>
                                        <p:attrNameLst>
                                          <p:attrName>style.visibility</p:attrName>
                                        </p:attrNameLst>
                                      </p:cBhvr>
                                      <p:to>
                                        <p:strVal val="visible"/>
                                      </p:to>
                                    </p:set>
                                    <p:anim calcmode="lin" valueType="num">
                                      <p:cBhvr additive="base">
                                        <p:cTn id="43" dur="500" fill="hold"/>
                                        <p:tgtEl>
                                          <p:spTgt spid="402498"/>
                                        </p:tgtEl>
                                        <p:attrNameLst>
                                          <p:attrName>ppt_x</p:attrName>
                                        </p:attrNameLst>
                                      </p:cBhvr>
                                      <p:tavLst>
                                        <p:tav tm="0">
                                          <p:val>
                                            <p:strVal val="0-#ppt_w/2"/>
                                          </p:val>
                                        </p:tav>
                                        <p:tav tm="100000">
                                          <p:val>
                                            <p:strVal val="#ppt_x"/>
                                          </p:val>
                                        </p:tav>
                                      </p:tavLst>
                                    </p:anim>
                                    <p:anim calcmode="lin" valueType="num">
                                      <p:cBhvr additive="base">
                                        <p:cTn id="44" dur="500" fill="hold"/>
                                        <p:tgtEl>
                                          <p:spTgt spid="40249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02499"/>
                                        </p:tgtEl>
                                        <p:attrNameLst>
                                          <p:attrName>style.visibility</p:attrName>
                                        </p:attrNameLst>
                                      </p:cBhvr>
                                      <p:to>
                                        <p:strVal val="visible"/>
                                      </p:to>
                                    </p:set>
                                    <p:anim calcmode="lin" valueType="num">
                                      <p:cBhvr additive="base">
                                        <p:cTn id="49" dur="500" fill="hold"/>
                                        <p:tgtEl>
                                          <p:spTgt spid="402499"/>
                                        </p:tgtEl>
                                        <p:attrNameLst>
                                          <p:attrName>ppt_x</p:attrName>
                                        </p:attrNameLst>
                                      </p:cBhvr>
                                      <p:tavLst>
                                        <p:tav tm="0">
                                          <p:val>
                                            <p:strVal val="0-#ppt_w/2"/>
                                          </p:val>
                                        </p:tav>
                                        <p:tav tm="100000">
                                          <p:val>
                                            <p:strVal val="#ppt_x"/>
                                          </p:val>
                                        </p:tav>
                                      </p:tavLst>
                                    </p:anim>
                                    <p:anim calcmode="lin" valueType="num">
                                      <p:cBhvr additive="base">
                                        <p:cTn id="50" dur="500" fill="hold"/>
                                        <p:tgtEl>
                                          <p:spTgt spid="402499"/>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02500"/>
                                        </p:tgtEl>
                                        <p:attrNameLst>
                                          <p:attrName>style.visibility</p:attrName>
                                        </p:attrNameLst>
                                      </p:cBhvr>
                                      <p:to>
                                        <p:strVal val="visible"/>
                                      </p:to>
                                    </p:set>
                                    <p:anim calcmode="lin" valueType="num">
                                      <p:cBhvr additive="base">
                                        <p:cTn id="55" dur="500" fill="hold"/>
                                        <p:tgtEl>
                                          <p:spTgt spid="402500"/>
                                        </p:tgtEl>
                                        <p:attrNameLst>
                                          <p:attrName>ppt_x</p:attrName>
                                        </p:attrNameLst>
                                      </p:cBhvr>
                                      <p:tavLst>
                                        <p:tav tm="0">
                                          <p:val>
                                            <p:strVal val="0-#ppt_w/2"/>
                                          </p:val>
                                        </p:tav>
                                        <p:tav tm="100000">
                                          <p:val>
                                            <p:strVal val="#ppt_x"/>
                                          </p:val>
                                        </p:tav>
                                      </p:tavLst>
                                    </p:anim>
                                    <p:anim calcmode="lin" valueType="num">
                                      <p:cBhvr additive="base">
                                        <p:cTn id="56" dur="500" fill="hold"/>
                                        <p:tgtEl>
                                          <p:spTgt spid="40250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02501"/>
                                        </p:tgtEl>
                                        <p:attrNameLst>
                                          <p:attrName>style.visibility</p:attrName>
                                        </p:attrNameLst>
                                      </p:cBhvr>
                                      <p:to>
                                        <p:strVal val="visible"/>
                                      </p:to>
                                    </p:set>
                                    <p:anim calcmode="lin" valueType="num">
                                      <p:cBhvr additive="base">
                                        <p:cTn id="61" dur="500" fill="hold"/>
                                        <p:tgtEl>
                                          <p:spTgt spid="402501"/>
                                        </p:tgtEl>
                                        <p:attrNameLst>
                                          <p:attrName>ppt_x</p:attrName>
                                        </p:attrNameLst>
                                      </p:cBhvr>
                                      <p:tavLst>
                                        <p:tav tm="0">
                                          <p:val>
                                            <p:strVal val="0-#ppt_w/2"/>
                                          </p:val>
                                        </p:tav>
                                        <p:tav tm="100000">
                                          <p:val>
                                            <p:strVal val="#ppt_x"/>
                                          </p:val>
                                        </p:tav>
                                      </p:tavLst>
                                    </p:anim>
                                    <p:anim calcmode="lin" valueType="num">
                                      <p:cBhvr additive="base">
                                        <p:cTn id="62" dur="500" fill="hold"/>
                                        <p:tgtEl>
                                          <p:spTgt spid="4025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2" grpId="0" autoUpdateAnimBg="0"/>
      <p:bldP spid="402477" grpId="0" autoUpdateAnimBg="0"/>
      <p:bldP spid="402478" grpId="0" autoUpdateAnimBg="0"/>
      <p:bldP spid="402479" grpId="0" autoUpdateAnimBg="0"/>
      <p:bldP spid="402489" grpId="0" autoUpdateAnimBg="0"/>
      <p:bldP spid="402490" grpId="0" autoUpdateAnimBg="0"/>
      <p:bldP spid="402498" grpId="0" autoUpdateAnimBg="0"/>
      <p:bldP spid="402499" grpId="0" autoUpdateAnimBg="0"/>
      <p:bldP spid="402500" grpId="0" autoUpdateAnimBg="0"/>
      <p:bldP spid="402501"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a:extLst>
              <a:ext uri="{FF2B5EF4-FFF2-40B4-BE49-F238E27FC236}">
                <a16:creationId xmlns:a16="http://schemas.microsoft.com/office/drawing/2014/main" id="{E6F7EDE1-9525-4A12-B7E8-5CFB5DD9CA5B}"/>
              </a:ext>
            </a:extLst>
          </p:cNvPr>
          <p:cNvSpPr>
            <a:spLocks noGrp="1" noChangeArrowheads="1"/>
          </p:cNvSpPr>
          <p:nvPr>
            <p:ph type="title"/>
          </p:nvPr>
        </p:nvSpPr>
        <p:spPr>
          <a:xfrm>
            <a:off x="533400" y="152400"/>
            <a:ext cx="8001000" cy="701675"/>
          </a:xfrm>
        </p:spPr>
        <p:txBody>
          <a:bodyPr/>
          <a:lstStyle/>
          <a:p>
            <a:r>
              <a:rPr lang="zh-CN" altLang="en-US" sz="4000" b="1" dirty="0">
                <a:ea typeface="楷体_GB2312" pitchFamily="49" charset="-122"/>
              </a:rPr>
              <a:t>理想混合加热循环（萨巴德循环）</a:t>
            </a:r>
          </a:p>
        </p:txBody>
      </p:sp>
      <p:sp>
        <p:nvSpPr>
          <p:cNvPr id="403459" name="Line 3">
            <a:extLst>
              <a:ext uri="{FF2B5EF4-FFF2-40B4-BE49-F238E27FC236}">
                <a16:creationId xmlns:a16="http://schemas.microsoft.com/office/drawing/2014/main" id="{9DB26CF5-4F17-4681-BCC8-93C9CA698633}"/>
              </a:ext>
            </a:extLst>
          </p:cNvPr>
          <p:cNvSpPr>
            <a:spLocks noChangeShapeType="1"/>
          </p:cNvSpPr>
          <p:nvPr/>
        </p:nvSpPr>
        <p:spPr bwMode="auto">
          <a:xfrm flipV="1">
            <a:off x="1219200" y="2057400"/>
            <a:ext cx="0" cy="34290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60" name="Line 4">
            <a:extLst>
              <a:ext uri="{FF2B5EF4-FFF2-40B4-BE49-F238E27FC236}">
                <a16:creationId xmlns:a16="http://schemas.microsoft.com/office/drawing/2014/main" id="{84282B4C-2C1B-45D4-BB74-B1AD98CC4793}"/>
              </a:ext>
            </a:extLst>
          </p:cNvPr>
          <p:cNvSpPr>
            <a:spLocks noChangeShapeType="1"/>
          </p:cNvSpPr>
          <p:nvPr/>
        </p:nvSpPr>
        <p:spPr bwMode="auto">
          <a:xfrm>
            <a:off x="1219200" y="5486400"/>
            <a:ext cx="28956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63" name="Line 7">
            <a:extLst>
              <a:ext uri="{FF2B5EF4-FFF2-40B4-BE49-F238E27FC236}">
                <a16:creationId xmlns:a16="http://schemas.microsoft.com/office/drawing/2014/main" id="{11E99243-86EC-4278-8B35-24EED7CBB928}"/>
              </a:ext>
            </a:extLst>
          </p:cNvPr>
          <p:cNvSpPr>
            <a:spLocks noChangeShapeType="1"/>
          </p:cNvSpPr>
          <p:nvPr/>
        </p:nvSpPr>
        <p:spPr bwMode="auto">
          <a:xfrm>
            <a:off x="1981200" y="2667000"/>
            <a:ext cx="0" cy="7620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64" name="Line 8">
            <a:extLst>
              <a:ext uri="{FF2B5EF4-FFF2-40B4-BE49-F238E27FC236}">
                <a16:creationId xmlns:a16="http://schemas.microsoft.com/office/drawing/2014/main" id="{38A38B4C-3BE2-4621-B08A-AEF5A0526F8D}"/>
              </a:ext>
            </a:extLst>
          </p:cNvPr>
          <p:cNvSpPr>
            <a:spLocks noChangeShapeType="1"/>
          </p:cNvSpPr>
          <p:nvPr/>
        </p:nvSpPr>
        <p:spPr bwMode="auto">
          <a:xfrm>
            <a:off x="1981200" y="2667000"/>
            <a:ext cx="7620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65" name="Freeform 9">
            <a:extLst>
              <a:ext uri="{FF2B5EF4-FFF2-40B4-BE49-F238E27FC236}">
                <a16:creationId xmlns:a16="http://schemas.microsoft.com/office/drawing/2014/main" id="{2A21F6B8-FE48-4CF2-8CC3-404D184D0D54}"/>
              </a:ext>
            </a:extLst>
          </p:cNvPr>
          <p:cNvSpPr>
            <a:spLocks/>
          </p:cNvSpPr>
          <p:nvPr/>
        </p:nvSpPr>
        <p:spPr bwMode="auto">
          <a:xfrm>
            <a:off x="2743200" y="2667000"/>
            <a:ext cx="990600" cy="1447800"/>
          </a:xfrm>
          <a:custGeom>
            <a:avLst/>
            <a:gdLst>
              <a:gd name="T0" fmla="*/ 0 w 624"/>
              <a:gd name="T1" fmla="*/ 0 h 912"/>
              <a:gd name="T2" fmla="*/ 144 w 624"/>
              <a:gd name="T3" fmla="*/ 432 h 912"/>
              <a:gd name="T4" fmla="*/ 624 w 624"/>
              <a:gd name="T5" fmla="*/ 912 h 912"/>
            </a:gdLst>
            <a:ahLst/>
            <a:cxnLst>
              <a:cxn ang="0">
                <a:pos x="T0" y="T1"/>
              </a:cxn>
              <a:cxn ang="0">
                <a:pos x="T2" y="T3"/>
              </a:cxn>
              <a:cxn ang="0">
                <a:pos x="T4" y="T5"/>
              </a:cxn>
            </a:cxnLst>
            <a:rect l="0" t="0" r="r" b="b"/>
            <a:pathLst>
              <a:path w="624" h="912">
                <a:moveTo>
                  <a:pt x="0" y="0"/>
                </a:moveTo>
                <a:cubicBezTo>
                  <a:pt x="20" y="140"/>
                  <a:pt x="40" y="280"/>
                  <a:pt x="144" y="432"/>
                </a:cubicBezTo>
                <a:cubicBezTo>
                  <a:pt x="248" y="584"/>
                  <a:pt x="436" y="748"/>
                  <a:pt x="624" y="912"/>
                </a:cubicBezTo>
              </a:path>
            </a:pathLst>
          </a:custGeom>
          <a:noFill/>
          <a:ln w="381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66" name="Line 10">
            <a:extLst>
              <a:ext uri="{FF2B5EF4-FFF2-40B4-BE49-F238E27FC236}">
                <a16:creationId xmlns:a16="http://schemas.microsoft.com/office/drawing/2014/main" id="{DE98CA62-1D7A-40B9-99E4-836F3CE1BF26}"/>
              </a:ext>
            </a:extLst>
          </p:cNvPr>
          <p:cNvSpPr>
            <a:spLocks noChangeShapeType="1"/>
          </p:cNvSpPr>
          <p:nvPr/>
        </p:nvSpPr>
        <p:spPr bwMode="auto">
          <a:xfrm>
            <a:off x="3733800" y="4114800"/>
            <a:ext cx="0" cy="83185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67" name="Freeform 11">
            <a:extLst>
              <a:ext uri="{FF2B5EF4-FFF2-40B4-BE49-F238E27FC236}">
                <a16:creationId xmlns:a16="http://schemas.microsoft.com/office/drawing/2014/main" id="{633ABF4C-FFE3-416B-AC98-A32DB76C41ED}"/>
              </a:ext>
            </a:extLst>
          </p:cNvPr>
          <p:cNvSpPr>
            <a:spLocks/>
          </p:cNvSpPr>
          <p:nvPr/>
        </p:nvSpPr>
        <p:spPr bwMode="auto">
          <a:xfrm>
            <a:off x="1981200" y="3429000"/>
            <a:ext cx="1752600" cy="152400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68" name="Rectangle 12">
            <a:extLst>
              <a:ext uri="{FF2B5EF4-FFF2-40B4-BE49-F238E27FC236}">
                <a16:creationId xmlns:a16="http://schemas.microsoft.com/office/drawing/2014/main" id="{163A9F9B-68F3-4D4C-956C-53CF544DA0E6}"/>
              </a:ext>
            </a:extLst>
          </p:cNvPr>
          <p:cNvSpPr>
            <a:spLocks noChangeArrowheads="1"/>
          </p:cNvSpPr>
          <p:nvPr/>
        </p:nvSpPr>
        <p:spPr bwMode="auto">
          <a:xfrm>
            <a:off x="3733800" y="48768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1</a:t>
            </a:r>
          </a:p>
        </p:txBody>
      </p:sp>
      <p:sp>
        <p:nvSpPr>
          <p:cNvPr id="403469" name="Rectangle 13">
            <a:extLst>
              <a:ext uri="{FF2B5EF4-FFF2-40B4-BE49-F238E27FC236}">
                <a16:creationId xmlns:a16="http://schemas.microsoft.com/office/drawing/2014/main" id="{B6AE81D6-D284-4E80-8EBD-256445DE9E36}"/>
              </a:ext>
            </a:extLst>
          </p:cNvPr>
          <p:cNvSpPr>
            <a:spLocks noChangeArrowheads="1"/>
          </p:cNvSpPr>
          <p:nvPr/>
        </p:nvSpPr>
        <p:spPr bwMode="auto">
          <a:xfrm>
            <a:off x="1600200" y="32004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2</a:t>
            </a:r>
          </a:p>
        </p:txBody>
      </p:sp>
      <p:sp>
        <p:nvSpPr>
          <p:cNvPr id="403470" name="Rectangle 14">
            <a:extLst>
              <a:ext uri="{FF2B5EF4-FFF2-40B4-BE49-F238E27FC236}">
                <a16:creationId xmlns:a16="http://schemas.microsoft.com/office/drawing/2014/main" id="{AE4D5AF0-FED2-4B57-9ADE-175F8FA204E0}"/>
              </a:ext>
            </a:extLst>
          </p:cNvPr>
          <p:cNvSpPr>
            <a:spLocks noChangeArrowheads="1"/>
          </p:cNvSpPr>
          <p:nvPr/>
        </p:nvSpPr>
        <p:spPr bwMode="auto">
          <a:xfrm>
            <a:off x="1600200" y="24384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3</a:t>
            </a:r>
          </a:p>
        </p:txBody>
      </p:sp>
      <p:sp>
        <p:nvSpPr>
          <p:cNvPr id="403471" name="Rectangle 15">
            <a:extLst>
              <a:ext uri="{FF2B5EF4-FFF2-40B4-BE49-F238E27FC236}">
                <a16:creationId xmlns:a16="http://schemas.microsoft.com/office/drawing/2014/main" id="{0F0CF1F6-9761-4359-9A87-0FFECD3E2226}"/>
              </a:ext>
            </a:extLst>
          </p:cNvPr>
          <p:cNvSpPr>
            <a:spLocks noChangeArrowheads="1"/>
          </p:cNvSpPr>
          <p:nvPr/>
        </p:nvSpPr>
        <p:spPr bwMode="auto">
          <a:xfrm>
            <a:off x="2819400" y="24384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4</a:t>
            </a:r>
          </a:p>
        </p:txBody>
      </p:sp>
      <p:sp>
        <p:nvSpPr>
          <p:cNvPr id="403472" name="Rectangle 16">
            <a:extLst>
              <a:ext uri="{FF2B5EF4-FFF2-40B4-BE49-F238E27FC236}">
                <a16:creationId xmlns:a16="http://schemas.microsoft.com/office/drawing/2014/main" id="{4BF1A17E-F56E-4D21-828A-30053B509ED4}"/>
              </a:ext>
            </a:extLst>
          </p:cNvPr>
          <p:cNvSpPr>
            <a:spLocks noChangeArrowheads="1"/>
          </p:cNvSpPr>
          <p:nvPr/>
        </p:nvSpPr>
        <p:spPr bwMode="auto">
          <a:xfrm>
            <a:off x="3733800" y="38100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5</a:t>
            </a:r>
          </a:p>
        </p:txBody>
      </p:sp>
      <p:sp>
        <p:nvSpPr>
          <p:cNvPr id="403473" name="Line 17">
            <a:extLst>
              <a:ext uri="{FF2B5EF4-FFF2-40B4-BE49-F238E27FC236}">
                <a16:creationId xmlns:a16="http://schemas.microsoft.com/office/drawing/2014/main" id="{2F842AC4-9653-4CBC-8B76-5B3AACA9B7C6}"/>
              </a:ext>
            </a:extLst>
          </p:cNvPr>
          <p:cNvSpPr>
            <a:spLocks noChangeShapeType="1"/>
          </p:cNvSpPr>
          <p:nvPr/>
        </p:nvSpPr>
        <p:spPr bwMode="auto">
          <a:xfrm>
            <a:off x="6172200" y="3810000"/>
            <a:ext cx="0" cy="906463"/>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74" name="Freeform 18">
            <a:extLst>
              <a:ext uri="{FF2B5EF4-FFF2-40B4-BE49-F238E27FC236}">
                <a16:creationId xmlns:a16="http://schemas.microsoft.com/office/drawing/2014/main" id="{85AD6418-D01F-400A-B66D-5AAC53A6F8C7}"/>
              </a:ext>
            </a:extLst>
          </p:cNvPr>
          <p:cNvSpPr>
            <a:spLocks/>
          </p:cNvSpPr>
          <p:nvPr/>
        </p:nvSpPr>
        <p:spPr bwMode="auto">
          <a:xfrm>
            <a:off x="6172200" y="2971800"/>
            <a:ext cx="838200" cy="838200"/>
          </a:xfrm>
          <a:custGeom>
            <a:avLst/>
            <a:gdLst>
              <a:gd name="T0" fmla="*/ 0 w 528"/>
              <a:gd name="T1" fmla="*/ 528 h 528"/>
              <a:gd name="T2" fmla="*/ 288 w 528"/>
              <a:gd name="T3" fmla="*/ 336 h 528"/>
              <a:gd name="T4" fmla="*/ 528 w 528"/>
              <a:gd name="T5" fmla="*/ 0 h 528"/>
            </a:gdLst>
            <a:ahLst/>
            <a:cxnLst>
              <a:cxn ang="0">
                <a:pos x="T0" y="T1"/>
              </a:cxn>
              <a:cxn ang="0">
                <a:pos x="T2" y="T3"/>
              </a:cxn>
              <a:cxn ang="0">
                <a:pos x="T4" y="T5"/>
              </a:cxn>
            </a:cxnLst>
            <a:rect l="0" t="0" r="r" b="b"/>
            <a:pathLst>
              <a:path w="528" h="528">
                <a:moveTo>
                  <a:pt x="0" y="528"/>
                </a:moveTo>
                <a:cubicBezTo>
                  <a:pt x="100" y="476"/>
                  <a:pt x="200" y="424"/>
                  <a:pt x="288" y="336"/>
                </a:cubicBezTo>
                <a:cubicBezTo>
                  <a:pt x="376" y="248"/>
                  <a:pt x="452" y="124"/>
                  <a:pt x="528"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75" name="Freeform 19">
            <a:extLst>
              <a:ext uri="{FF2B5EF4-FFF2-40B4-BE49-F238E27FC236}">
                <a16:creationId xmlns:a16="http://schemas.microsoft.com/office/drawing/2014/main" id="{C2E3D9CA-F43D-4C3D-AA06-E461600D60F3}"/>
              </a:ext>
            </a:extLst>
          </p:cNvPr>
          <p:cNvSpPr>
            <a:spLocks/>
          </p:cNvSpPr>
          <p:nvPr/>
        </p:nvSpPr>
        <p:spPr bwMode="auto">
          <a:xfrm>
            <a:off x="7010400" y="2514600"/>
            <a:ext cx="914400" cy="457200"/>
          </a:xfrm>
          <a:custGeom>
            <a:avLst/>
            <a:gdLst>
              <a:gd name="T0" fmla="*/ 0 w 576"/>
              <a:gd name="T1" fmla="*/ 288 h 288"/>
              <a:gd name="T2" fmla="*/ 288 w 576"/>
              <a:gd name="T3" fmla="*/ 192 h 288"/>
              <a:gd name="T4" fmla="*/ 576 w 576"/>
              <a:gd name="T5" fmla="*/ 0 h 288"/>
            </a:gdLst>
            <a:ahLst/>
            <a:cxnLst>
              <a:cxn ang="0">
                <a:pos x="T0" y="T1"/>
              </a:cxn>
              <a:cxn ang="0">
                <a:pos x="T2" y="T3"/>
              </a:cxn>
              <a:cxn ang="0">
                <a:pos x="T4" y="T5"/>
              </a:cxn>
            </a:cxnLst>
            <a:rect l="0" t="0" r="r" b="b"/>
            <a:pathLst>
              <a:path w="576" h="288">
                <a:moveTo>
                  <a:pt x="0" y="288"/>
                </a:moveTo>
                <a:cubicBezTo>
                  <a:pt x="96" y="264"/>
                  <a:pt x="192" y="240"/>
                  <a:pt x="288" y="192"/>
                </a:cubicBezTo>
                <a:cubicBezTo>
                  <a:pt x="384" y="144"/>
                  <a:pt x="480" y="72"/>
                  <a:pt x="576" y="0"/>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76" name="Line 20">
            <a:extLst>
              <a:ext uri="{FF2B5EF4-FFF2-40B4-BE49-F238E27FC236}">
                <a16:creationId xmlns:a16="http://schemas.microsoft.com/office/drawing/2014/main" id="{268B716E-C5F6-454D-BB5E-D94590199FEC}"/>
              </a:ext>
            </a:extLst>
          </p:cNvPr>
          <p:cNvSpPr>
            <a:spLocks noChangeShapeType="1"/>
          </p:cNvSpPr>
          <p:nvPr/>
        </p:nvSpPr>
        <p:spPr bwMode="auto">
          <a:xfrm>
            <a:off x="7924800" y="2514600"/>
            <a:ext cx="0" cy="990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77" name="Freeform 21">
            <a:extLst>
              <a:ext uri="{FF2B5EF4-FFF2-40B4-BE49-F238E27FC236}">
                <a16:creationId xmlns:a16="http://schemas.microsoft.com/office/drawing/2014/main" id="{B599F383-03F5-4171-8897-96B5510D0200}"/>
              </a:ext>
            </a:extLst>
          </p:cNvPr>
          <p:cNvSpPr>
            <a:spLocks/>
          </p:cNvSpPr>
          <p:nvPr/>
        </p:nvSpPr>
        <p:spPr bwMode="auto">
          <a:xfrm>
            <a:off x="6172200" y="3505200"/>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78" name="Rectangle 22">
            <a:extLst>
              <a:ext uri="{FF2B5EF4-FFF2-40B4-BE49-F238E27FC236}">
                <a16:creationId xmlns:a16="http://schemas.microsoft.com/office/drawing/2014/main" id="{40BA7F34-8858-4D36-926B-211D444B31D5}"/>
              </a:ext>
            </a:extLst>
          </p:cNvPr>
          <p:cNvSpPr>
            <a:spLocks noChangeArrowheads="1"/>
          </p:cNvSpPr>
          <p:nvPr/>
        </p:nvSpPr>
        <p:spPr bwMode="auto">
          <a:xfrm>
            <a:off x="5715000" y="44196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1</a:t>
            </a:r>
          </a:p>
        </p:txBody>
      </p:sp>
      <p:sp>
        <p:nvSpPr>
          <p:cNvPr id="403479" name="Rectangle 23">
            <a:extLst>
              <a:ext uri="{FF2B5EF4-FFF2-40B4-BE49-F238E27FC236}">
                <a16:creationId xmlns:a16="http://schemas.microsoft.com/office/drawing/2014/main" id="{ED17A17D-293B-4FBD-BBCE-E668889BE00F}"/>
              </a:ext>
            </a:extLst>
          </p:cNvPr>
          <p:cNvSpPr>
            <a:spLocks noChangeArrowheads="1"/>
          </p:cNvSpPr>
          <p:nvPr/>
        </p:nvSpPr>
        <p:spPr bwMode="auto">
          <a:xfrm>
            <a:off x="5791200" y="35052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2</a:t>
            </a:r>
          </a:p>
        </p:txBody>
      </p:sp>
      <p:sp>
        <p:nvSpPr>
          <p:cNvPr id="403480" name="Rectangle 24">
            <a:extLst>
              <a:ext uri="{FF2B5EF4-FFF2-40B4-BE49-F238E27FC236}">
                <a16:creationId xmlns:a16="http://schemas.microsoft.com/office/drawing/2014/main" id="{30205C20-AD7C-47CA-B8DB-51A85C75F26D}"/>
              </a:ext>
            </a:extLst>
          </p:cNvPr>
          <p:cNvSpPr>
            <a:spLocks noChangeArrowheads="1"/>
          </p:cNvSpPr>
          <p:nvPr/>
        </p:nvSpPr>
        <p:spPr bwMode="auto">
          <a:xfrm>
            <a:off x="6553200" y="25908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3</a:t>
            </a:r>
          </a:p>
        </p:txBody>
      </p:sp>
      <p:sp>
        <p:nvSpPr>
          <p:cNvPr id="403481" name="Rectangle 25">
            <a:extLst>
              <a:ext uri="{FF2B5EF4-FFF2-40B4-BE49-F238E27FC236}">
                <a16:creationId xmlns:a16="http://schemas.microsoft.com/office/drawing/2014/main" id="{8F157A52-596D-4297-9EF1-06D4A118B23A}"/>
              </a:ext>
            </a:extLst>
          </p:cNvPr>
          <p:cNvSpPr>
            <a:spLocks noChangeArrowheads="1"/>
          </p:cNvSpPr>
          <p:nvPr/>
        </p:nvSpPr>
        <p:spPr bwMode="auto">
          <a:xfrm>
            <a:off x="8001000" y="22098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4</a:t>
            </a:r>
          </a:p>
        </p:txBody>
      </p:sp>
      <p:sp>
        <p:nvSpPr>
          <p:cNvPr id="403482" name="Rectangle 26">
            <a:extLst>
              <a:ext uri="{FF2B5EF4-FFF2-40B4-BE49-F238E27FC236}">
                <a16:creationId xmlns:a16="http://schemas.microsoft.com/office/drawing/2014/main" id="{1654D0A8-3DC0-4740-B3BE-D8C4E1043F51}"/>
              </a:ext>
            </a:extLst>
          </p:cNvPr>
          <p:cNvSpPr>
            <a:spLocks noChangeArrowheads="1"/>
          </p:cNvSpPr>
          <p:nvPr/>
        </p:nvSpPr>
        <p:spPr bwMode="auto">
          <a:xfrm>
            <a:off x="8001000" y="32766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5</a:t>
            </a:r>
          </a:p>
        </p:txBody>
      </p:sp>
      <p:sp>
        <p:nvSpPr>
          <p:cNvPr id="403483" name="Rectangle 27">
            <a:extLst>
              <a:ext uri="{FF2B5EF4-FFF2-40B4-BE49-F238E27FC236}">
                <a16:creationId xmlns:a16="http://schemas.microsoft.com/office/drawing/2014/main" id="{95D46B31-C2A0-430C-BA36-6693492697AF}"/>
              </a:ext>
            </a:extLst>
          </p:cNvPr>
          <p:cNvSpPr>
            <a:spLocks noChangeArrowheads="1"/>
          </p:cNvSpPr>
          <p:nvPr/>
        </p:nvSpPr>
        <p:spPr bwMode="auto">
          <a:xfrm>
            <a:off x="749300" y="19335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p>
        </p:txBody>
      </p:sp>
      <p:sp>
        <p:nvSpPr>
          <p:cNvPr id="403484" name="Rectangle 28">
            <a:extLst>
              <a:ext uri="{FF2B5EF4-FFF2-40B4-BE49-F238E27FC236}">
                <a16:creationId xmlns:a16="http://schemas.microsoft.com/office/drawing/2014/main" id="{1BBECBA0-EFA5-4C3D-B8D3-C1425E77CACC}"/>
              </a:ext>
            </a:extLst>
          </p:cNvPr>
          <p:cNvSpPr>
            <a:spLocks noChangeArrowheads="1"/>
          </p:cNvSpPr>
          <p:nvPr/>
        </p:nvSpPr>
        <p:spPr bwMode="auto">
          <a:xfrm>
            <a:off x="3733800" y="559117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v</a:t>
            </a:r>
          </a:p>
        </p:txBody>
      </p:sp>
      <p:grpSp>
        <p:nvGrpSpPr>
          <p:cNvPr id="403488" name="Group 32">
            <a:extLst>
              <a:ext uri="{FF2B5EF4-FFF2-40B4-BE49-F238E27FC236}">
                <a16:creationId xmlns:a16="http://schemas.microsoft.com/office/drawing/2014/main" id="{4EE9A4BE-3A08-4950-AA51-2626AF8E36DA}"/>
              </a:ext>
            </a:extLst>
          </p:cNvPr>
          <p:cNvGrpSpPr>
            <a:grpSpLocks/>
          </p:cNvGrpSpPr>
          <p:nvPr/>
        </p:nvGrpSpPr>
        <p:grpSpPr bwMode="auto">
          <a:xfrm>
            <a:off x="4691063" y="2009775"/>
            <a:ext cx="3511550" cy="4084638"/>
            <a:chOff x="2955" y="1266"/>
            <a:chExt cx="2212" cy="2573"/>
          </a:xfrm>
        </p:grpSpPr>
        <p:sp>
          <p:nvSpPr>
            <p:cNvPr id="403461" name="Line 5">
              <a:extLst>
                <a:ext uri="{FF2B5EF4-FFF2-40B4-BE49-F238E27FC236}">
                  <a16:creationId xmlns:a16="http://schemas.microsoft.com/office/drawing/2014/main" id="{836CF2FE-2036-4EB1-859A-F548192E0D2C}"/>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62" name="Line 6">
              <a:extLst>
                <a:ext uri="{FF2B5EF4-FFF2-40B4-BE49-F238E27FC236}">
                  <a16:creationId xmlns:a16="http://schemas.microsoft.com/office/drawing/2014/main" id="{B6AF18B1-D99F-420D-B451-4DB39356F01D}"/>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3485" name="Rectangle 29">
              <a:extLst>
                <a:ext uri="{FF2B5EF4-FFF2-40B4-BE49-F238E27FC236}">
                  <a16:creationId xmlns:a16="http://schemas.microsoft.com/office/drawing/2014/main" id="{53A6B297-846A-4E21-BDC4-A767793109C5}"/>
                </a:ext>
              </a:extLst>
            </p:cNvPr>
            <p:cNvSpPr>
              <a:spLocks noChangeArrowheads="1"/>
            </p:cNvSpPr>
            <p:nvPr/>
          </p:nvSpPr>
          <p:spPr bwMode="auto">
            <a:xfrm>
              <a:off x="2955" y="1266"/>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T</a:t>
              </a:r>
            </a:p>
          </p:txBody>
        </p:sp>
        <p:sp>
          <p:nvSpPr>
            <p:cNvPr id="403486" name="Rectangle 30">
              <a:extLst>
                <a:ext uri="{FF2B5EF4-FFF2-40B4-BE49-F238E27FC236}">
                  <a16:creationId xmlns:a16="http://schemas.microsoft.com/office/drawing/2014/main" id="{34F03301-AEDB-4D71-B0EF-9AC0F12D18D1}"/>
                </a:ext>
              </a:extLst>
            </p:cNvPr>
            <p:cNvSpPr>
              <a:spLocks noChangeArrowheads="1"/>
            </p:cNvSpPr>
            <p:nvPr/>
          </p:nvSpPr>
          <p:spPr bwMode="auto">
            <a:xfrm>
              <a:off x="4951" y="3474"/>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s</a:t>
              </a:r>
            </a:p>
          </p:txBody>
        </p:sp>
      </p:grpSp>
      <p:sp>
        <p:nvSpPr>
          <p:cNvPr id="403489" name="Rectangle 33">
            <a:extLst>
              <a:ext uri="{FF2B5EF4-FFF2-40B4-BE49-F238E27FC236}">
                <a16:creationId xmlns:a16="http://schemas.microsoft.com/office/drawing/2014/main" id="{8B2ECC25-0E67-4DDF-867E-A7AEAA1DD996}"/>
              </a:ext>
            </a:extLst>
          </p:cNvPr>
          <p:cNvSpPr>
            <a:spLocks noChangeArrowheads="1"/>
          </p:cNvSpPr>
          <p:nvPr/>
        </p:nvSpPr>
        <p:spPr bwMode="auto">
          <a:xfrm>
            <a:off x="701675" y="1249363"/>
            <a:ext cx="752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ea typeface="宋体" panose="02010600030101010101" pitchFamily="2" charset="-122"/>
              </a:rPr>
              <a:t>分析循环</a:t>
            </a:r>
            <a:r>
              <a:rPr lang="zh-CN" altLang="en-US">
                <a:solidFill>
                  <a:srgbClr val="66FF66"/>
                </a:solidFill>
                <a:ea typeface="宋体" panose="02010600030101010101" pitchFamily="2" charset="-122"/>
              </a:rPr>
              <a:t>吸热量</a:t>
            </a:r>
            <a:r>
              <a:rPr lang="zh-CN" altLang="en-US">
                <a:solidFill>
                  <a:schemeClr val="tx1"/>
                </a:solidFill>
                <a:ea typeface="宋体" panose="02010600030101010101" pitchFamily="2" charset="-122"/>
              </a:rPr>
              <a:t>，</a:t>
            </a:r>
            <a:r>
              <a:rPr lang="zh-CN" altLang="en-US">
                <a:solidFill>
                  <a:srgbClr val="66FF66"/>
                </a:solidFill>
                <a:ea typeface="宋体" panose="02010600030101010101" pitchFamily="2" charset="-122"/>
              </a:rPr>
              <a:t>放热量</a:t>
            </a:r>
            <a:r>
              <a:rPr lang="zh-CN" altLang="en-US">
                <a:solidFill>
                  <a:schemeClr val="tx1"/>
                </a:solidFill>
                <a:ea typeface="宋体" panose="02010600030101010101" pitchFamily="2" charset="-122"/>
              </a:rPr>
              <a:t>，</a:t>
            </a:r>
            <a:r>
              <a:rPr lang="zh-CN" altLang="en-US">
                <a:solidFill>
                  <a:srgbClr val="66FF66"/>
                </a:solidFill>
                <a:ea typeface="宋体" panose="02010600030101010101" pitchFamily="2" charset="-122"/>
              </a:rPr>
              <a:t>热效率</a:t>
            </a:r>
            <a:r>
              <a:rPr lang="zh-CN" altLang="en-US">
                <a:solidFill>
                  <a:schemeClr val="tx1"/>
                </a:solidFill>
                <a:ea typeface="宋体" panose="02010600030101010101" pitchFamily="2" charset="-122"/>
              </a:rPr>
              <a:t>和</a:t>
            </a:r>
            <a:r>
              <a:rPr lang="zh-CN" altLang="en-US">
                <a:solidFill>
                  <a:srgbClr val="66FF66"/>
                </a:solidFill>
                <a:ea typeface="宋体" panose="02010600030101010101" pitchFamily="2" charset="-122"/>
              </a:rPr>
              <a:t>功量</a:t>
            </a:r>
          </a:p>
        </p:txBody>
      </p:sp>
      <p:sp>
        <p:nvSpPr>
          <p:cNvPr id="403490" name="Rectangle 34">
            <a:extLst>
              <a:ext uri="{FF2B5EF4-FFF2-40B4-BE49-F238E27FC236}">
                <a16:creationId xmlns:a16="http://schemas.microsoft.com/office/drawing/2014/main" id="{8AD8101D-5B9A-454B-9E70-A8258541BD01}"/>
              </a:ext>
            </a:extLst>
          </p:cNvPr>
          <p:cNvSpPr>
            <a:spLocks noChangeArrowheads="1"/>
          </p:cNvSpPr>
          <p:nvPr/>
        </p:nvSpPr>
        <p:spPr bwMode="auto">
          <a:xfrm>
            <a:off x="5257800" y="609600"/>
            <a:ext cx="28606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4000">
                <a:ea typeface="宋体" panose="02010600030101010101" pitchFamily="2" charset="-122"/>
              </a:rPr>
              <a:t>Dual cycle</a:t>
            </a:r>
          </a:p>
        </p:txBody>
      </p:sp>
      <p:sp>
        <p:nvSpPr>
          <p:cNvPr id="403491" name="Rectangle 35">
            <a:extLst>
              <a:ext uri="{FF2B5EF4-FFF2-40B4-BE49-F238E27FC236}">
                <a16:creationId xmlns:a16="http://schemas.microsoft.com/office/drawing/2014/main" id="{A82ECE78-5A92-48B5-9527-42AC070DEB7C}"/>
              </a:ext>
            </a:extLst>
          </p:cNvPr>
          <p:cNvSpPr>
            <a:spLocks noChangeArrowheads="1"/>
          </p:cNvSpPr>
          <p:nvPr/>
        </p:nvSpPr>
        <p:spPr bwMode="auto">
          <a:xfrm>
            <a:off x="3048000" y="587375"/>
            <a:ext cx="22748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ea typeface="宋体" panose="02010600030101010101" pitchFamily="2" charset="-122"/>
              </a:rPr>
              <a:t>(Sabathe)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3489"/>
                                        </p:tgtEl>
                                        <p:attrNameLst>
                                          <p:attrName>style.visibility</p:attrName>
                                        </p:attrNameLst>
                                      </p:cBhvr>
                                      <p:to>
                                        <p:strVal val="visible"/>
                                      </p:to>
                                    </p:set>
                                    <p:anim calcmode="lin" valueType="num">
                                      <p:cBhvr additive="base">
                                        <p:cTn id="7" dur="500" fill="hold"/>
                                        <p:tgtEl>
                                          <p:spTgt spid="403489"/>
                                        </p:tgtEl>
                                        <p:attrNameLst>
                                          <p:attrName>ppt_x</p:attrName>
                                        </p:attrNameLst>
                                      </p:cBhvr>
                                      <p:tavLst>
                                        <p:tav tm="0">
                                          <p:val>
                                            <p:strVal val="0-#ppt_w/2"/>
                                          </p:val>
                                        </p:tav>
                                        <p:tav tm="100000">
                                          <p:val>
                                            <p:strVal val="#ppt_x"/>
                                          </p:val>
                                        </p:tav>
                                      </p:tavLst>
                                    </p:anim>
                                    <p:anim calcmode="lin" valueType="num">
                                      <p:cBhvr additive="base">
                                        <p:cTn id="8" dur="500" fill="hold"/>
                                        <p:tgtEl>
                                          <p:spTgt spid="40348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03488"/>
                                        </p:tgtEl>
                                        <p:attrNameLst>
                                          <p:attrName>style.visibility</p:attrName>
                                        </p:attrNameLst>
                                      </p:cBhvr>
                                      <p:to>
                                        <p:strVal val="visible"/>
                                      </p:to>
                                    </p:set>
                                    <p:anim calcmode="lin" valueType="num">
                                      <p:cBhvr additive="base">
                                        <p:cTn id="13" dur="500" fill="hold"/>
                                        <p:tgtEl>
                                          <p:spTgt spid="403488"/>
                                        </p:tgtEl>
                                        <p:attrNameLst>
                                          <p:attrName>ppt_x</p:attrName>
                                        </p:attrNameLst>
                                      </p:cBhvr>
                                      <p:tavLst>
                                        <p:tav tm="0">
                                          <p:val>
                                            <p:strVal val="1+#ppt_w/2"/>
                                          </p:val>
                                        </p:tav>
                                        <p:tav tm="100000">
                                          <p:val>
                                            <p:strVal val="#ppt_x"/>
                                          </p:val>
                                        </p:tav>
                                      </p:tavLst>
                                    </p:anim>
                                    <p:anim calcmode="lin" valueType="num">
                                      <p:cBhvr additive="base">
                                        <p:cTn id="14" dur="500" fill="hold"/>
                                        <p:tgtEl>
                                          <p:spTgt spid="40348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34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4" fill="hold" nodeType="clickEffect">
                                  <p:stCondLst>
                                    <p:cond delay="0"/>
                                  </p:stCondLst>
                                  <p:childTnLst>
                                    <p:set>
                                      <p:cBhvr>
                                        <p:cTn id="22" dur="1" fill="hold">
                                          <p:stCondLst>
                                            <p:cond delay="0"/>
                                          </p:stCondLst>
                                        </p:cTn>
                                        <p:tgtEl>
                                          <p:spTgt spid="403473"/>
                                        </p:tgtEl>
                                        <p:attrNameLst>
                                          <p:attrName>style.visibility</p:attrName>
                                        </p:attrNameLst>
                                      </p:cBhvr>
                                      <p:to>
                                        <p:strVal val="visible"/>
                                      </p:to>
                                    </p:set>
                                    <p:anim calcmode="lin" valueType="num">
                                      <p:cBhvr>
                                        <p:cTn id="23" dur="500" fill="hold"/>
                                        <p:tgtEl>
                                          <p:spTgt spid="403473"/>
                                        </p:tgtEl>
                                        <p:attrNameLst>
                                          <p:attrName>ppt_x</p:attrName>
                                        </p:attrNameLst>
                                      </p:cBhvr>
                                      <p:tavLst>
                                        <p:tav tm="0">
                                          <p:val>
                                            <p:strVal val="#ppt_x"/>
                                          </p:val>
                                        </p:tav>
                                        <p:tav tm="100000">
                                          <p:val>
                                            <p:strVal val="#ppt_x"/>
                                          </p:val>
                                        </p:tav>
                                      </p:tavLst>
                                    </p:anim>
                                    <p:anim calcmode="lin" valueType="num">
                                      <p:cBhvr>
                                        <p:cTn id="24" dur="500" fill="hold"/>
                                        <p:tgtEl>
                                          <p:spTgt spid="403473"/>
                                        </p:tgtEl>
                                        <p:attrNameLst>
                                          <p:attrName>ppt_y</p:attrName>
                                        </p:attrNameLst>
                                      </p:cBhvr>
                                      <p:tavLst>
                                        <p:tav tm="0">
                                          <p:val>
                                            <p:strVal val="#ppt_y+#ppt_h/2"/>
                                          </p:val>
                                        </p:tav>
                                        <p:tav tm="100000">
                                          <p:val>
                                            <p:strVal val="#ppt_y"/>
                                          </p:val>
                                        </p:tav>
                                      </p:tavLst>
                                    </p:anim>
                                    <p:anim calcmode="lin" valueType="num">
                                      <p:cBhvr>
                                        <p:cTn id="25" dur="500" fill="hold"/>
                                        <p:tgtEl>
                                          <p:spTgt spid="403473"/>
                                        </p:tgtEl>
                                        <p:attrNameLst>
                                          <p:attrName>ppt_w</p:attrName>
                                        </p:attrNameLst>
                                      </p:cBhvr>
                                      <p:tavLst>
                                        <p:tav tm="0">
                                          <p:val>
                                            <p:strVal val="#ppt_w"/>
                                          </p:val>
                                        </p:tav>
                                        <p:tav tm="100000">
                                          <p:val>
                                            <p:strVal val="#ppt_w"/>
                                          </p:val>
                                        </p:tav>
                                      </p:tavLst>
                                    </p:anim>
                                    <p:anim calcmode="lin" valueType="num">
                                      <p:cBhvr>
                                        <p:cTn id="26" dur="500" fill="hold"/>
                                        <p:tgtEl>
                                          <p:spTgt spid="403473"/>
                                        </p:tgtEl>
                                        <p:attrNameLst>
                                          <p:attrName>ppt_h</p:attrName>
                                        </p:attrNameLst>
                                      </p:cBhvr>
                                      <p:tavLst>
                                        <p:tav tm="0">
                                          <p:val>
                                            <p:fltVal val="0"/>
                                          </p:val>
                                        </p:tav>
                                        <p:tav tm="100000">
                                          <p:val>
                                            <p:strVal val="#ppt_h"/>
                                          </p:val>
                                        </p:tav>
                                      </p:tavLst>
                                    </p:anim>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40347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8" fill="hold" nodeType="clickEffect">
                                  <p:stCondLst>
                                    <p:cond delay="0"/>
                                  </p:stCondLst>
                                  <p:childTnLst>
                                    <p:set>
                                      <p:cBhvr>
                                        <p:cTn id="33" dur="1" fill="hold">
                                          <p:stCondLst>
                                            <p:cond delay="0"/>
                                          </p:stCondLst>
                                        </p:cTn>
                                        <p:tgtEl>
                                          <p:spTgt spid="403474"/>
                                        </p:tgtEl>
                                        <p:attrNameLst>
                                          <p:attrName>style.visibility</p:attrName>
                                        </p:attrNameLst>
                                      </p:cBhvr>
                                      <p:to>
                                        <p:strVal val="visible"/>
                                      </p:to>
                                    </p:set>
                                    <p:anim calcmode="lin" valueType="num">
                                      <p:cBhvr>
                                        <p:cTn id="34" dur="500" fill="hold"/>
                                        <p:tgtEl>
                                          <p:spTgt spid="403474"/>
                                        </p:tgtEl>
                                        <p:attrNameLst>
                                          <p:attrName>ppt_x</p:attrName>
                                        </p:attrNameLst>
                                      </p:cBhvr>
                                      <p:tavLst>
                                        <p:tav tm="0">
                                          <p:val>
                                            <p:strVal val="#ppt_x-#ppt_w/2"/>
                                          </p:val>
                                        </p:tav>
                                        <p:tav tm="100000">
                                          <p:val>
                                            <p:strVal val="#ppt_x"/>
                                          </p:val>
                                        </p:tav>
                                      </p:tavLst>
                                    </p:anim>
                                    <p:anim calcmode="lin" valueType="num">
                                      <p:cBhvr>
                                        <p:cTn id="35" dur="500" fill="hold"/>
                                        <p:tgtEl>
                                          <p:spTgt spid="403474"/>
                                        </p:tgtEl>
                                        <p:attrNameLst>
                                          <p:attrName>ppt_y</p:attrName>
                                        </p:attrNameLst>
                                      </p:cBhvr>
                                      <p:tavLst>
                                        <p:tav tm="0">
                                          <p:val>
                                            <p:strVal val="#ppt_y"/>
                                          </p:val>
                                        </p:tav>
                                        <p:tav tm="100000">
                                          <p:val>
                                            <p:strVal val="#ppt_y"/>
                                          </p:val>
                                        </p:tav>
                                      </p:tavLst>
                                    </p:anim>
                                    <p:anim calcmode="lin" valueType="num">
                                      <p:cBhvr>
                                        <p:cTn id="36" dur="500" fill="hold"/>
                                        <p:tgtEl>
                                          <p:spTgt spid="403474"/>
                                        </p:tgtEl>
                                        <p:attrNameLst>
                                          <p:attrName>ppt_w</p:attrName>
                                        </p:attrNameLst>
                                      </p:cBhvr>
                                      <p:tavLst>
                                        <p:tav tm="0">
                                          <p:val>
                                            <p:fltVal val="0"/>
                                          </p:val>
                                        </p:tav>
                                        <p:tav tm="100000">
                                          <p:val>
                                            <p:strVal val="#ppt_w"/>
                                          </p:val>
                                        </p:tav>
                                      </p:tavLst>
                                    </p:anim>
                                    <p:anim calcmode="lin" valueType="num">
                                      <p:cBhvr>
                                        <p:cTn id="37" dur="500" fill="hold"/>
                                        <p:tgtEl>
                                          <p:spTgt spid="403474"/>
                                        </p:tgtEl>
                                        <p:attrNameLst>
                                          <p:attrName>ppt_h</p:attrName>
                                        </p:attrNameLst>
                                      </p:cBhvr>
                                      <p:tavLst>
                                        <p:tav tm="0">
                                          <p:val>
                                            <p:strVal val="#ppt_h"/>
                                          </p:val>
                                        </p:tav>
                                        <p:tav tm="100000">
                                          <p:val>
                                            <p:strVal val="#ppt_h"/>
                                          </p:val>
                                        </p:tav>
                                      </p:tavLst>
                                    </p:anim>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40348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8" fill="hold" nodeType="clickEffect">
                                  <p:stCondLst>
                                    <p:cond delay="0"/>
                                  </p:stCondLst>
                                  <p:childTnLst>
                                    <p:set>
                                      <p:cBhvr>
                                        <p:cTn id="44" dur="1" fill="hold">
                                          <p:stCondLst>
                                            <p:cond delay="0"/>
                                          </p:stCondLst>
                                        </p:cTn>
                                        <p:tgtEl>
                                          <p:spTgt spid="403475"/>
                                        </p:tgtEl>
                                        <p:attrNameLst>
                                          <p:attrName>style.visibility</p:attrName>
                                        </p:attrNameLst>
                                      </p:cBhvr>
                                      <p:to>
                                        <p:strVal val="visible"/>
                                      </p:to>
                                    </p:set>
                                    <p:anim calcmode="lin" valueType="num">
                                      <p:cBhvr>
                                        <p:cTn id="45" dur="500" fill="hold"/>
                                        <p:tgtEl>
                                          <p:spTgt spid="403475"/>
                                        </p:tgtEl>
                                        <p:attrNameLst>
                                          <p:attrName>ppt_x</p:attrName>
                                        </p:attrNameLst>
                                      </p:cBhvr>
                                      <p:tavLst>
                                        <p:tav tm="0">
                                          <p:val>
                                            <p:strVal val="#ppt_x-#ppt_w/2"/>
                                          </p:val>
                                        </p:tav>
                                        <p:tav tm="100000">
                                          <p:val>
                                            <p:strVal val="#ppt_x"/>
                                          </p:val>
                                        </p:tav>
                                      </p:tavLst>
                                    </p:anim>
                                    <p:anim calcmode="lin" valueType="num">
                                      <p:cBhvr>
                                        <p:cTn id="46" dur="500" fill="hold"/>
                                        <p:tgtEl>
                                          <p:spTgt spid="403475"/>
                                        </p:tgtEl>
                                        <p:attrNameLst>
                                          <p:attrName>ppt_y</p:attrName>
                                        </p:attrNameLst>
                                      </p:cBhvr>
                                      <p:tavLst>
                                        <p:tav tm="0">
                                          <p:val>
                                            <p:strVal val="#ppt_y"/>
                                          </p:val>
                                        </p:tav>
                                        <p:tav tm="100000">
                                          <p:val>
                                            <p:strVal val="#ppt_y"/>
                                          </p:val>
                                        </p:tav>
                                      </p:tavLst>
                                    </p:anim>
                                    <p:anim calcmode="lin" valueType="num">
                                      <p:cBhvr>
                                        <p:cTn id="47" dur="500" fill="hold"/>
                                        <p:tgtEl>
                                          <p:spTgt spid="403475"/>
                                        </p:tgtEl>
                                        <p:attrNameLst>
                                          <p:attrName>ppt_w</p:attrName>
                                        </p:attrNameLst>
                                      </p:cBhvr>
                                      <p:tavLst>
                                        <p:tav tm="0">
                                          <p:val>
                                            <p:fltVal val="0"/>
                                          </p:val>
                                        </p:tav>
                                        <p:tav tm="100000">
                                          <p:val>
                                            <p:strVal val="#ppt_w"/>
                                          </p:val>
                                        </p:tav>
                                      </p:tavLst>
                                    </p:anim>
                                    <p:anim calcmode="lin" valueType="num">
                                      <p:cBhvr>
                                        <p:cTn id="48" dur="500" fill="hold"/>
                                        <p:tgtEl>
                                          <p:spTgt spid="403475"/>
                                        </p:tgtEl>
                                        <p:attrNameLst>
                                          <p:attrName>ppt_h</p:attrName>
                                        </p:attrNameLst>
                                      </p:cBhvr>
                                      <p:tavLst>
                                        <p:tav tm="0">
                                          <p:val>
                                            <p:strVal val="#ppt_h"/>
                                          </p:val>
                                        </p:tav>
                                        <p:tav tm="100000">
                                          <p:val>
                                            <p:strVal val="#ppt_h"/>
                                          </p:val>
                                        </p:tav>
                                      </p:tavLst>
                                    </p:anim>
                                  </p:childTnLst>
                                </p:cTn>
                              </p:par>
                            </p:childTnLst>
                          </p:cTn>
                        </p:par>
                        <p:par>
                          <p:cTn id="49" fill="hold" nodeType="afterGroup">
                            <p:stCondLst>
                              <p:cond delay="500"/>
                            </p:stCondLst>
                            <p:childTnLst>
                              <p:par>
                                <p:cTn id="50" presetID="1" presetClass="entr" presetSubtype="0" fill="hold" grpId="0" nodeType="afterEffect">
                                  <p:stCondLst>
                                    <p:cond delay="0"/>
                                  </p:stCondLst>
                                  <p:childTnLst>
                                    <p:set>
                                      <p:cBhvr>
                                        <p:cTn id="51" dur="1" fill="hold">
                                          <p:stCondLst>
                                            <p:cond delay="499"/>
                                          </p:stCondLst>
                                        </p:cTn>
                                        <p:tgtEl>
                                          <p:spTgt spid="403481"/>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7" presetClass="entr" presetSubtype="1" fill="hold" nodeType="clickEffect">
                                  <p:stCondLst>
                                    <p:cond delay="0"/>
                                  </p:stCondLst>
                                  <p:childTnLst>
                                    <p:set>
                                      <p:cBhvr>
                                        <p:cTn id="55" dur="1" fill="hold">
                                          <p:stCondLst>
                                            <p:cond delay="0"/>
                                          </p:stCondLst>
                                        </p:cTn>
                                        <p:tgtEl>
                                          <p:spTgt spid="403476"/>
                                        </p:tgtEl>
                                        <p:attrNameLst>
                                          <p:attrName>style.visibility</p:attrName>
                                        </p:attrNameLst>
                                      </p:cBhvr>
                                      <p:to>
                                        <p:strVal val="visible"/>
                                      </p:to>
                                    </p:set>
                                    <p:anim calcmode="lin" valueType="num">
                                      <p:cBhvr>
                                        <p:cTn id="56" dur="500" fill="hold"/>
                                        <p:tgtEl>
                                          <p:spTgt spid="403476"/>
                                        </p:tgtEl>
                                        <p:attrNameLst>
                                          <p:attrName>ppt_x</p:attrName>
                                        </p:attrNameLst>
                                      </p:cBhvr>
                                      <p:tavLst>
                                        <p:tav tm="0">
                                          <p:val>
                                            <p:strVal val="#ppt_x"/>
                                          </p:val>
                                        </p:tav>
                                        <p:tav tm="100000">
                                          <p:val>
                                            <p:strVal val="#ppt_x"/>
                                          </p:val>
                                        </p:tav>
                                      </p:tavLst>
                                    </p:anim>
                                    <p:anim calcmode="lin" valueType="num">
                                      <p:cBhvr>
                                        <p:cTn id="57" dur="500" fill="hold"/>
                                        <p:tgtEl>
                                          <p:spTgt spid="403476"/>
                                        </p:tgtEl>
                                        <p:attrNameLst>
                                          <p:attrName>ppt_y</p:attrName>
                                        </p:attrNameLst>
                                      </p:cBhvr>
                                      <p:tavLst>
                                        <p:tav tm="0">
                                          <p:val>
                                            <p:strVal val="#ppt_y-#ppt_h/2"/>
                                          </p:val>
                                        </p:tav>
                                        <p:tav tm="100000">
                                          <p:val>
                                            <p:strVal val="#ppt_y"/>
                                          </p:val>
                                        </p:tav>
                                      </p:tavLst>
                                    </p:anim>
                                    <p:anim calcmode="lin" valueType="num">
                                      <p:cBhvr>
                                        <p:cTn id="58" dur="500" fill="hold"/>
                                        <p:tgtEl>
                                          <p:spTgt spid="403476"/>
                                        </p:tgtEl>
                                        <p:attrNameLst>
                                          <p:attrName>ppt_w</p:attrName>
                                        </p:attrNameLst>
                                      </p:cBhvr>
                                      <p:tavLst>
                                        <p:tav tm="0">
                                          <p:val>
                                            <p:strVal val="#ppt_w"/>
                                          </p:val>
                                        </p:tav>
                                        <p:tav tm="100000">
                                          <p:val>
                                            <p:strVal val="#ppt_w"/>
                                          </p:val>
                                        </p:tav>
                                      </p:tavLst>
                                    </p:anim>
                                    <p:anim calcmode="lin" valueType="num">
                                      <p:cBhvr>
                                        <p:cTn id="59" dur="500" fill="hold"/>
                                        <p:tgtEl>
                                          <p:spTgt spid="403476"/>
                                        </p:tgtEl>
                                        <p:attrNameLst>
                                          <p:attrName>ppt_h</p:attrName>
                                        </p:attrNameLst>
                                      </p:cBhvr>
                                      <p:tavLst>
                                        <p:tav tm="0">
                                          <p:val>
                                            <p:fltVal val="0"/>
                                          </p:val>
                                        </p:tav>
                                        <p:tav tm="100000">
                                          <p:val>
                                            <p:strVal val="#ppt_h"/>
                                          </p:val>
                                        </p:tav>
                                      </p:tavLst>
                                    </p:anim>
                                  </p:childTnLst>
                                </p:cTn>
                              </p:par>
                            </p:childTnLst>
                          </p:cTn>
                        </p:par>
                        <p:par>
                          <p:cTn id="60" fill="hold" nodeType="afterGroup">
                            <p:stCondLst>
                              <p:cond delay="500"/>
                            </p:stCondLst>
                            <p:childTnLst>
                              <p:par>
                                <p:cTn id="61" presetID="1" presetClass="entr" presetSubtype="0" fill="hold" grpId="0" nodeType="afterEffect">
                                  <p:stCondLst>
                                    <p:cond delay="0"/>
                                  </p:stCondLst>
                                  <p:childTnLst>
                                    <p:set>
                                      <p:cBhvr>
                                        <p:cTn id="62" dur="1" fill="hold">
                                          <p:stCondLst>
                                            <p:cond delay="499"/>
                                          </p:stCondLst>
                                        </p:cTn>
                                        <p:tgtEl>
                                          <p:spTgt spid="40348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2" fill="hold" nodeType="clickEffect">
                                  <p:stCondLst>
                                    <p:cond delay="0"/>
                                  </p:stCondLst>
                                  <p:childTnLst>
                                    <p:set>
                                      <p:cBhvr>
                                        <p:cTn id="66" dur="1" fill="hold">
                                          <p:stCondLst>
                                            <p:cond delay="0"/>
                                          </p:stCondLst>
                                        </p:cTn>
                                        <p:tgtEl>
                                          <p:spTgt spid="403477"/>
                                        </p:tgtEl>
                                        <p:attrNameLst>
                                          <p:attrName>style.visibility</p:attrName>
                                        </p:attrNameLst>
                                      </p:cBhvr>
                                      <p:to>
                                        <p:strVal val="visible"/>
                                      </p:to>
                                    </p:set>
                                    <p:anim calcmode="lin" valueType="num">
                                      <p:cBhvr>
                                        <p:cTn id="67" dur="500" fill="hold"/>
                                        <p:tgtEl>
                                          <p:spTgt spid="403477"/>
                                        </p:tgtEl>
                                        <p:attrNameLst>
                                          <p:attrName>ppt_x</p:attrName>
                                        </p:attrNameLst>
                                      </p:cBhvr>
                                      <p:tavLst>
                                        <p:tav tm="0">
                                          <p:val>
                                            <p:strVal val="#ppt_x+#ppt_w/2"/>
                                          </p:val>
                                        </p:tav>
                                        <p:tav tm="100000">
                                          <p:val>
                                            <p:strVal val="#ppt_x"/>
                                          </p:val>
                                        </p:tav>
                                      </p:tavLst>
                                    </p:anim>
                                    <p:anim calcmode="lin" valueType="num">
                                      <p:cBhvr>
                                        <p:cTn id="68" dur="500" fill="hold"/>
                                        <p:tgtEl>
                                          <p:spTgt spid="403477"/>
                                        </p:tgtEl>
                                        <p:attrNameLst>
                                          <p:attrName>ppt_y</p:attrName>
                                        </p:attrNameLst>
                                      </p:cBhvr>
                                      <p:tavLst>
                                        <p:tav tm="0">
                                          <p:val>
                                            <p:strVal val="#ppt_y"/>
                                          </p:val>
                                        </p:tav>
                                        <p:tav tm="100000">
                                          <p:val>
                                            <p:strVal val="#ppt_y"/>
                                          </p:val>
                                        </p:tav>
                                      </p:tavLst>
                                    </p:anim>
                                    <p:anim calcmode="lin" valueType="num">
                                      <p:cBhvr>
                                        <p:cTn id="69" dur="500" fill="hold"/>
                                        <p:tgtEl>
                                          <p:spTgt spid="403477"/>
                                        </p:tgtEl>
                                        <p:attrNameLst>
                                          <p:attrName>ppt_w</p:attrName>
                                        </p:attrNameLst>
                                      </p:cBhvr>
                                      <p:tavLst>
                                        <p:tav tm="0">
                                          <p:val>
                                            <p:fltVal val="0"/>
                                          </p:val>
                                        </p:tav>
                                        <p:tav tm="100000">
                                          <p:val>
                                            <p:strVal val="#ppt_w"/>
                                          </p:val>
                                        </p:tav>
                                      </p:tavLst>
                                    </p:anim>
                                    <p:anim calcmode="lin" valueType="num">
                                      <p:cBhvr>
                                        <p:cTn id="70" dur="500" fill="hold"/>
                                        <p:tgtEl>
                                          <p:spTgt spid="40347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78" grpId="0" autoUpdateAnimBg="0"/>
      <p:bldP spid="403479" grpId="0" autoUpdateAnimBg="0"/>
      <p:bldP spid="403480" grpId="0" autoUpdateAnimBg="0"/>
      <p:bldP spid="403481" grpId="0" autoUpdateAnimBg="0"/>
      <p:bldP spid="403482" grpId="0" autoUpdateAnimBg="0"/>
      <p:bldP spid="403489"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a:extLst>
              <a:ext uri="{FF2B5EF4-FFF2-40B4-BE49-F238E27FC236}">
                <a16:creationId xmlns:a16="http://schemas.microsoft.com/office/drawing/2014/main" id="{7A296208-2881-40A4-A869-9854E459C64D}"/>
              </a:ext>
            </a:extLst>
          </p:cNvPr>
          <p:cNvSpPr>
            <a:spLocks noGrp="1" noChangeArrowheads="1"/>
          </p:cNvSpPr>
          <p:nvPr>
            <p:ph type="title"/>
          </p:nvPr>
        </p:nvSpPr>
        <p:spPr>
          <a:xfrm>
            <a:off x="533400" y="244475"/>
            <a:ext cx="8001000" cy="823913"/>
          </a:xfrm>
        </p:spPr>
        <p:txBody>
          <a:bodyPr/>
          <a:lstStyle/>
          <a:p>
            <a:r>
              <a:rPr lang="zh-CN" altLang="en-US" sz="4800" b="1">
                <a:ea typeface="楷体_GB2312" pitchFamily="49" charset="-122"/>
              </a:rPr>
              <a:t>理想混合加热循环的计算</a:t>
            </a:r>
          </a:p>
        </p:txBody>
      </p:sp>
      <p:sp>
        <p:nvSpPr>
          <p:cNvPr id="539651" name="Line 3">
            <a:extLst>
              <a:ext uri="{FF2B5EF4-FFF2-40B4-BE49-F238E27FC236}">
                <a16:creationId xmlns:a16="http://schemas.microsoft.com/office/drawing/2014/main" id="{3089269D-5ADA-44F7-A538-62AD389B3FB8}"/>
              </a:ext>
            </a:extLst>
          </p:cNvPr>
          <p:cNvSpPr>
            <a:spLocks noChangeShapeType="1"/>
          </p:cNvSpPr>
          <p:nvPr/>
        </p:nvSpPr>
        <p:spPr bwMode="auto">
          <a:xfrm>
            <a:off x="6724650" y="3095625"/>
            <a:ext cx="0" cy="906463"/>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9652" name="Freeform 4">
            <a:extLst>
              <a:ext uri="{FF2B5EF4-FFF2-40B4-BE49-F238E27FC236}">
                <a16:creationId xmlns:a16="http://schemas.microsoft.com/office/drawing/2014/main" id="{A53C2EEA-8E39-4D3E-A935-B9A3BC514502}"/>
              </a:ext>
            </a:extLst>
          </p:cNvPr>
          <p:cNvSpPr>
            <a:spLocks/>
          </p:cNvSpPr>
          <p:nvPr/>
        </p:nvSpPr>
        <p:spPr bwMode="auto">
          <a:xfrm>
            <a:off x="6724650" y="2257425"/>
            <a:ext cx="838200" cy="838200"/>
          </a:xfrm>
          <a:custGeom>
            <a:avLst/>
            <a:gdLst>
              <a:gd name="T0" fmla="*/ 0 w 528"/>
              <a:gd name="T1" fmla="*/ 528 h 528"/>
              <a:gd name="T2" fmla="*/ 288 w 528"/>
              <a:gd name="T3" fmla="*/ 336 h 528"/>
              <a:gd name="T4" fmla="*/ 528 w 528"/>
              <a:gd name="T5" fmla="*/ 0 h 528"/>
            </a:gdLst>
            <a:ahLst/>
            <a:cxnLst>
              <a:cxn ang="0">
                <a:pos x="T0" y="T1"/>
              </a:cxn>
              <a:cxn ang="0">
                <a:pos x="T2" y="T3"/>
              </a:cxn>
              <a:cxn ang="0">
                <a:pos x="T4" y="T5"/>
              </a:cxn>
            </a:cxnLst>
            <a:rect l="0" t="0" r="r" b="b"/>
            <a:pathLst>
              <a:path w="528" h="528">
                <a:moveTo>
                  <a:pt x="0" y="528"/>
                </a:moveTo>
                <a:cubicBezTo>
                  <a:pt x="100" y="476"/>
                  <a:pt x="200" y="424"/>
                  <a:pt x="288" y="336"/>
                </a:cubicBezTo>
                <a:cubicBezTo>
                  <a:pt x="376" y="248"/>
                  <a:pt x="452" y="124"/>
                  <a:pt x="528"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9653" name="Freeform 5">
            <a:extLst>
              <a:ext uri="{FF2B5EF4-FFF2-40B4-BE49-F238E27FC236}">
                <a16:creationId xmlns:a16="http://schemas.microsoft.com/office/drawing/2014/main" id="{5DA00559-7CD9-4A7B-99CA-7553DD398D43}"/>
              </a:ext>
            </a:extLst>
          </p:cNvPr>
          <p:cNvSpPr>
            <a:spLocks/>
          </p:cNvSpPr>
          <p:nvPr/>
        </p:nvSpPr>
        <p:spPr bwMode="auto">
          <a:xfrm>
            <a:off x="7562850" y="1800225"/>
            <a:ext cx="914400" cy="457200"/>
          </a:xfrm>
          <a:custGeom>
            <a:avLst/>
            <a:gdLst>
              <a:gd name="T0" fmla="*/ 0 w 576"/>
              <a:gd name="T1" fmla="*/ 288 h 288"/>
              <a:gd name="T2" fmla="*/ 288 w 576"/>
              <a:gd name="T3" fmla="*/ 192 h 288"/>
              <a:gd name="T4" fmla="*/ 576 w 576"/>
              <a:gd name="T5" fmla="*/ 0 h 288"/>
            </a:gdLst>
            <a:ahLst/>
            <a:cxnLst>
              <a:cxn ang="0">
                <a:pos x="T0" y="T1"/>
              </a:cxn>
              <a:cxn ang="0">
                <a:pos x="T2" y="T3"/>
              </a:cxn>
              <a:cxn ang="0">
                <a:pos x="T4" y="T5"/>
              </a:cxn>
            </a:cxnLst>
            <a:rect l="0" t="0" r="r" b="b"/>
            <a:pathLst>
              <a:path w="576" h="288">
                <a:moveTo>
                  <a:pt x="0" y="288"/>
                </a:moveTo>
                <a:cubicBezTo>
                  <a:pt x="96" y="264"/>
                  <a:pt x="192" y="240"/>
                  <a:pt x="288" y="192"/>
                </a:cubicBezTo>
                <a:cubicBezTo>
                  <a:pt x="384" y="144"/>
                  <a:pt x="480" y="72"/>
                  <a:pt x="576" y="0"/>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9654" name="Line 6">
            <a:extLst>
              <a:ext uri="{FF2B5EF4-FFF2-40B4-BE49-F238E27FC236}">
                <a16:creationId xmlns:a16="http://schemas.microsoft.com/office/drawing/2014/main" id="{98332363-A4F2-448C-A771-2D9E67C63855}"/>
              </a:ext>
            </a:extLst>
          </p:cNvPr>
          <p:cNvSpPr>
            <a:spLocks noChangeShapeType="1"/>
          </p:cNvSpPr>
          <p:nvPr/>
        </p:nvSpPr>
        <p:spPr bwMode="auto">
          <a:xfrm>
            <a:off x="8477250" y="1800225"/>
            <a:ext cx="0" cy="990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9655" name="Freeform 7">
            <a:extLst>
              <a:ext uri="{FF2B5EF4-FFF2-40B4-BE49-F238E27FC236}">
                <a16:creationId xmlns:a16="http://schemas.microsoft.com/office/drawing/2014/main" id="{DBCEEA5A-1F41-40E2-A39A-2DFA20320281}"/>
              </a:ext>
            </a:extLst>
          </p:cNvPr>
          <p:cNvSpPr>
            <a:spLocks/>
          </p:cNvSpPr>
          <p:nvPr/>
        </p:nvSpPr>
        <p:spPr bwMode="auto">
          <a:xfrm>
            <a:off x="6724650" y="27908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9656" name="Rectangle 8">
            <a:extLst>
              <a:ext uri="{FF2B5EF4-FFF2-40B4-BE49-F238E27FC236}">
                <a16:creationId xmlns:a16="http://schemas.microsoft.com/office/drawing/2014/main" id="{BE9FBE51-E117-4973-B57D-6C6EF846715E}"/>
              </a:ext>
            </a:extLst>
          </p:cNvPr>
          <p:cNvSpPr>
            <a:spLocks noChangeArrowheads="1"/>
          </p:cNvSpPr>
          <p:nvPr/>
        </p:nvSpPr>
        <p:spPr bwMode="auto">
          <a:xfrm>
            <a:off x="6267450" y="37052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1</a:t>
            </a:r>
          </a:p>
        </p:txBody>
      </p:sp>
      <p:sp>
        <p:nvSpPr>
          <p:cNvPr id="539657" name="Rectangle 9">
            <a:extLst>
              <a:ext uri="{FF2B5EF4-FFF2-40B4-BE49-F238E27FC236}">
                <a16:creationId xmlns:a16="http://schemas.microsoft.com/office/drawing/2014/main" id="{381DF633-8F1C-47FC-A06D-E63C85F4B252}"/>
              </a:ext>
            </a:extLst>
          </p:cNvPr>
          <p:cNvSpPr>
            <a:spLocks noChangeArrowheads="1"/>
          </p:cNvSpPr>
          <p:nvPr/>
        </p:nvSpPr>
        <p:spPr bwMode="auto">
          <a:xfrm>
            <a:off x="6343650" y="27908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2</a:t>
            </a:r>
          </a:p>
        </p:txBody>
      </p:sp>
      <p:sp>
        <p:nvSpPr>
          <p:cNvPr id="539658" name="Rectangle 10">
            <a:extLst>
              <a:ext uri="{FF2B5EF4-FFF2-40B4-BE49-F238E27FC236}">
                <a16:creationId xmlns:a16="http://schemas.microsoft.com/office/drawing/2014/main" id="{9E2C53F4-48B4-4A59-98A6-0D8D121DB64D}"/>
              </a:ext>
            </a:extLst>
          </p:cNvPr>
          <p:cNvSpPr>
            <a:spLocks noChangeArrowheads="1"/>
          </p:cNvSpPr>
          <p:nvPr/>
        </p:nvSpPr>
        <p:spPr bwMode="auto">
          <a:xfrm>
            <a:off x="7105650" y="18764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3</a:t>
            </a:r>
          </a:p>
        </p:txBody>
      </p:sp>
      <p:sp>
        <p:nvSpPr>
          <p:cNvPr id="539659" name="Rectangle 11">
            <a:extLst>
              <a:ext uri="{FF2B5EF4-FFF2-40B4-BE49-F238E27FC236}">
                <a16:creationId xmlns:a16="http://schemas.microsoft.com/office/drawing/2014/main" id="{0010D617-47DF-4DC0-A342-6381EFA7F7CF}"/>
              </a:ext>
            </a:extLst>
          </p:cNvPr>
          <p:cNvSpPr>
            <a:spLocks noChangeArrowheads="1"/>
          </p:cNvSpPr>
          <p:nvPr/>
        </p:nvSpPr>
        <p:spPr bwMode="auto">
          <a:xfrm>
            <a:off x="8553450" y="14954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4</a:t>
            </a:r>
          </a:p>
        </p:txBody>
      </p:sp>
      <p:sp>
        <p:nvSpPr>
          <p:cNvPr id="539660" name="Rectangle 12">
            <a:extLst>
              <a:ext uri="{FF2B5EF4-FFF2-40B4-BE49-F238E27FC236}">
                <a16:creationId xmlns:a16="http://schemas.microsoft.com/office/drawing/2014/main" id="{5A995524-F993-4EA0-BA5C-E8BFF8CA349A}"/>
              </a:ext>
            </a:extLst>
          </p:cNvPr>
          <p:cNvSpPr>
            <a:spLocks noChangeArrowheads="1"/>
          </p:cNvSpPr>
          <p:nvPr/>
        </p:nvSpPr>
        <p:spPr bwMode="auto">
          <a:xfrm>
            <a:off x="8553450" y="25622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5</a:t>
            </a:r>
          </a:p>
        </p:txBody>
      </p:sp>
      <p:grpSp>
        <p:nvGrpSpPr>
          <p:cNvPr id="539661" name="Group 13">
            <a:extLst>
              <a:ext uri="{FF2B5EF4-FFF2-40B4-BE49-F238E27FC236}">
                <a16:creationId xmlns:a16="http://schemas.microsoft.com/office/drawing/2014/main" id="{2141DE19-F4F3-4F63-A593-D593EE72A215}"/>
              </a:ext>
            </a:extLst>
          </p:cNvPr>
          <p:cNvGrpSpPr>
            <a:grpSpLocks/>
          </p:cNvGrpSpPr>
          <p:nvPr/>
        </p:nvGrpSpPr>
        <p:grpSpPr bwMode="auto">
          <a:xfrm>
            <a:off x="5243513" y="1295400"/>
            <a:ext cx="3511550" cy="4084638"/>
            <a:chOff x="2955" y="1266"/>
            <a:chExt cx="2212" cy="2573"/>
          </a:xfrm>
        </p:grpSpPr>
        <p:sp>
          <p:nvSpPr>
            <p:cNvPr id="539662" name="Line 14">
              <a:extLst>
                <a:ext uri="{FF2B5EF4-FFF2-40B4-BE49-F238E27FC236}">
                  <a16:creationId xmlns:a16="http://schemas.microsoft.com/office/drawing/2014/main" id="{30D72CAF-66A5-460A-A310-8D432B95298E}"/>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9663" name="Line 15">
              <a:extLst>
                <a:ext uri="{FF2B5EF4-FFF2-40B4-BE49-F238E27FC236}">
                  <a16:creationId xmlns:a16="http://schemas.microsoft.com/office/drawing/2014/main" id="{28E9A9C6-3510-4FEC-9F3F-039B37A2260F}"/>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9664" name="Rectangle 16">
              <a:extLst>
                <a:ext uri="{FF2B5EF4-FFF2-40B4-BE49-F238E27FC236}">
                  <a16:creationId xmlns:a16="http://schemas.microsoft.com/office/drawing/2014/main" id="{0D1EB3BD-F2D4-48FF-8282-E0531A45EF70}"/>
                </a:ext>
              </a:extLst>
            </p:cNvPr>
            <p:cNvSpPr>
              <a:spLocks noChangeArrowheads="1"/>
            </p:cNvSpPr>
            <p:nvPr/>
          </p:nvSpPr>
          <p:spPr bwMode="auto">
            <a:xfrm>
              <a:off x="2955" y="1266"/>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T</a:t>
              </a:r>
            </a:p>
          </p:txBody>
        </p:sp>
        <p:sp>
          <p:nvSpPr>
            <p:cNvPr id="539665" name="Rectangle 17">
              <a:extLst>
                <a:ext uri="{FF2B5EF4-FFF2-40B4-BE49-F238E27FC236}">
                  <a16:creationId xmlns:a16="http://schemas.microsoft.com/office/drawing/2014/main" id="{DD2FBB1A-A7BB-4661-B672-9A8C3591DF58}"/>
                </a:ext>
              </a:extLst>
            </p:cNvPr>
            <p:cNvSpPr>
              <a:spLocks noChangeArrowheads="1"/>
            </p:cNvSpPr>
            <p:nvPr/>
          </p:nvSpPr>
          <p:spPr bwMode="auto">
            <a:xfrm>
              <a:off x="4951" y="3474"/>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s</a:t>
              </a:r>
            </a:p>
          </p:txBody>
        </p:sp>
      </p:grpSp>
      <p:sp>
        <p:nvSpPr>
          <p:cNvPr id="539666" name="Rectangle 18">
            <a:extLst>
              <a:ext uri="{FF2B5EF4-FFF2-40B4-BE49-F238E27FC236}">
                <a16:creationId xmlns:a16="http://schemas.microsoft.com/office/drawing/2014/main" id="{7D8C6E9B-18C2-4249-97CF-D899108761E8}"/>
              </a:ext>
            </a:extLst>
          </p:cNvPr>
          <p:cNvSpPr>
            <a:spLocks noChangeArrowheads="1"/>
          </p:cNvSpPr>
          <p:nvPr/>
        </p:nvSpPr>
        <p:spPr bwMode="auto">
          <a:xfrm>
            <a:off x="533400" y="1219200"/>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66FF66"/>
                </a:solidFill>
                <a:ea typeface="宋体" panose="02010600030101010101" pitchFamily="2" charset="-122"/>
              </a:rPr>
              <a:t>吸热量</a:t>
            </a:r>
          </a:p>
        </p:txBody>
      </p:sp>
      <p:graphicFrame>
        <p:nvGraphicFramePr>
          <p:cNvPr id="539667" name="Object 19">
            <a:extLst>
              <a:ext uri="{FF2B5EF4-FFF2-40B4-BE49-F238E27FC236}">
                <a16:creationId xmlns:a16="http://schemas.microsoft.com/office/drawing/2014/main" id="{B1FAAB70-645C-4E0B-A7B6-084B5A0EDAD4}"/>
              </a:ext>
            </a:extLst>
          </p:cNvPr>
          <p:cNvGraphicFramePr>
            <a:graphicFrameLocks noChangeAspect="1"/>
          </p:cNvGraphicFramePr>
          <p:nvPr/>
        </p:nvGraphicFramePr>
        <p:xfrm>
          <a:off x="609600" y="1905000"/>
          <a:ext cx="4743450" cy="685800"/>
        </p:xfrm>
        <a:graphic>
          <a:graphicData uri="http://schemas.openxmlformats.org/presentationml/2006/ole">
            <mc:AlternateContent xmlns:mc="http://schemas.openxmlformats.org/markup-compatibility/2006">
              <mc:Choice xmlns:v="urn:schemas-microsoft-com:vml" Requires="v">
                <p:oleObj spid="_x0000_s224258" name="Equation" r:id="rId3" imgW="1752480" imgH="253800" progId="Equation.DSMT4">
                  <p:embed/>
                </p:oleObj>
              </mc:Choice>
              <mc:Fallback>
                <p:oleObj name="Equation" r:id="rId3" imgW="1752480" imgH="253800" progId="Equation.DSMT4">
                  <p:embed/>
                  <p:pic>
                    <p:nvPicPr>
                      <p:cNvPr id="539667" name="Object 19">
                        <a:extLst>
                          <a:ext uri="{FF2B5EF4-FFF2-40B4-BE49-F238E27FC236}">
                            <a16:creationId xmlns:a16="http://schemas.microsoft.com/office/drawing/2014/main" id="{B1FAAB70-645C-4E0B-A7B6-084B5A0ED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05000"/>
                        <a:ext cx="4743450" cy="6858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9668" name="Rectangle 20">
            <a:extLst>
              <a:ext uri="{FF2B5EF4-FFF2-40B4-BE49-F238E27FC236}">
                <a16:creationId xmlns:a16="http://schemas.microsoft.com/office/drawing/2014/main" id="{4C453D98-5E37-4F16-8B9D-9BCACD12D7A8}"/>
              </a:ext>
            </a:extLst>
          </p:cNvPr>
          <p:cNvSpPr>
            <a:spLocks noChangeArrowheads="1"/>
          </p:cNvSpPr>
          <p:nvPr/>
        </p:nvSpPr>
        <p:spPr bwMode="auto">
          <a:xfrm>
            <a:off x="455613" y="2846388"/>
            <a:ext cx="35829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66FF66"/>
                </a:solidFill>
                <a:ea typeface="宋体" panose="02010600030101010101" pitchFamily="2" charset="-122"/>
              </a:rPr>
              <a:t>放热量</a:t>
            </a:r>
            <a:r>
              <a:rPr lang="en-US" altLang="zh-CN">
                <a:solidFill>
                  <a:schemeClr val="tx1"/>
                </a:solidFill>
                <a:ea typeface="宋体" panose="02010600030101010101" pitchFamily="2" charset="-122"/>
              </a:rPr>
              <a:t>(</a:t>
            </a:r>
            <a:r>
              <a:rPr lang="zh-CN" altLang="en-US">
                <a:solidFill>
                  <a:schemeClr val="tx1"/>
                </a:solidFill>
                <a:ea typeface="宋体" panose="02010600030101010101" pitchFamily="2" charset="-122"/>
              </a:rPr>
              <a:t>取绝对值）</a:t>
            </a:r>
          </a:p>
        </p:txBody>
      </p:sp>
      <p:graphicFrame>
        <p:nvGraphicFramePr>
          <p:cNvPr id="539669" name="Object 21">
            <a:extLst>
              <a:ext uri="{FF2B5EF4-FFF2-40B4-BE49-F238E27FC236}">
                <a16:creationId xmlns:a16="http://schemas.microsoft.com/office/drawing/2014/main" id="{9AD07D2E-1417-415F-B578-7521DCAAA82B}"/>
              </a:ext>
            </a:extLst>
          </p:cNvPr>
          <p:cNvGraphicFramePr>
            <a:graphicFrameLocks noChangeAspect="1"/>
          </p:cNvGraphicFramePr>
          <p:nvPr/>
        </p:nvGraphicFramePr>
        <p:xfrm>
          <a:off x="688975" y="3581400"/>
          <a:ext cx="2613025" cy="685800"/>
        </p:xfrm>
        <a:graphic>
          <a:graphicData uri="http://schemas.openxmlformats.org/presentationml/2006/ole">
            <mc:AlternateContent xmlns:mc="http://schemas.openxmlformats.org/markup-compatibility/2006">
              <mc:Choice xmlns:v="urn:schemas-microsoft-com:vml" Requires="v">
                <p:oleObj spid="_x0000_s224259" name="Equation" r:id="rId5" imgW="965160" imgH="253800" progId="Equation.DSMT4">
                  <p:embed/>
                </p:oleObj>
              </mc:Choice>
              <mc:Fallback>
                <p:oleObj name="Equation" r:id="rId5" imgW="965160" imgH="253800" progId="Equation.DSMT4">
                  <p:embed/>
                  <p:pic>
                    <p:nvPicPr>
                      <p:cNvPr id="539669" name="Object 21">
                        <a:extLst>
                          <a:ext uri="{FF2B5EF4-FFF2-40B4-BE49-F238E27FC236}">
                            <a16:creationId xmlns:a16="http://schemas.microsoft.com/office/drawing/2014/main" id="{9AD07D2E-1417-415F-B578-7521DCAAA8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75" y="3581400"/>
                        <a:ext cx="2613025" cy="6858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9670" name="Rectangle 22">
            <a:extLst>
              <a:ext uri="{FF2B5EF4-FFF2-40B4-BE49-F238E27FC236}">
                <a16:creationId xmlns:a16="http://schemas.microsoft.com/office/drawing/2014/main" id="{80662D91-66BE-4D4C-B271-43570E6B79A5}"/>
              </a:ext>
            </a:extLst>
          </p:cNvPr>
          <p:cNvSpPr>
            <a:spLocks noChangeArrowheads="1"/>
          </p:cNvSpPr>
          <p:nvPr/>
        </p:nvSpPr>
        <p:spPr bwMode="auto">
          <a:xfrm>
            <a:off x="457200" y="4449763"/>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66FF66"/>
                </a:solidFill>
                <a:ea typeface="宋体" panose="02010600030101010101" pitchFamily="2" charset="-122"/>
              </a:rPr>
              <a:t>热效率</a:t>
            </a:r>
          </a:p>
        </p:txBody>
      </p:sp>
      <p:graphicFrame>
        <p:nvGraphicFramePr>
          <p:cNvPr id="539671" name="Object 23">
            <a:extLst>
              <a:ext uri="{FF2B5EF4-FFF2-40B4-BE49-F238E27FC236}">
                <a16:creationId xmlns:a16="http://schemas.microsoft.com/office/drawing/2014/main" id="{AD08BE0F-E8AA-4A7A-B2FE-73B7B1096E6A}"/>
              </a:ext>
            </a:extLst>
          </p:cNvPr>
          <p:cNvGraphicFramePr>
            <a:graphicFrameLocks noChangeAspect="1"/>
          </p:cNvGraphicFramePr>
          <p:nvPr/>
        </p:nvGraphicFramePr>
        <p:xfrm>
          <a:off x="533400" y="5157788"/>
          <a:ext cx="2817813" cy="1165225"/>
        </p:xfrm>
        <a:graphic>
          <a:graphicData uri="http://schemas.openxmlformats.org/presentationml/2006/ole">
            <mc:AlternateContent xmlns:mc="http://schemas.openxmlformats.org/markup-compatibility/2006">
              <mc:Choice xmlns:v="urn:schemas-microsoft-com:vml" Requires="v">
                <p:oleObj spid="_x0000_s224260" name="Equation" r:id="rId7" imgW="1041120" imgH="431640" progId="Equation.DSMT4">
                  <p:embed/>
                </p:oleObj>
              </mc:Choice>
              <mc:Fallback>
                <p:oleObj name="Equation" r:id="rId7" imgW="1041120" imgH="431640" progId="Equation.DSMT4">
                  <p:embed/>
                  <p:pic>
                    <p:nvPicPr>
                      <p:cNvPr id="539671" name="Object 23">
                        <a:extLst>
                          <a:ext uri="{FF2B5EF4-FFF2-40B4-BE49-F238E27FC236}">
                            <a16:creationId xmlns:a16="http://schemas.microsoft.com/office/drawing/2014/main" id="{AD08BE0F-E8AA-4A7A-B2FE-73B7B1096E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5157788"/>
                        <a:ext cx="2817813" cy="11652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9673" name="Object 25">
            <a:extLst>
              <a:ext uri="{FF2B5EF4-FFF2-40B4-BE49-F238E27FC236}">
                <a16:creationId xmlns:a16="http://schemas.microsoft.com/office/drawing/2014/main" id="{63D05B33-333C-41AE-9924-951963A385BB}"/>
              </a:ext>
            </a:extLst>
          </p:cNvPr>
          <p:cNvGraphicFramePr>
            <a:graphicFrameLocks noChangeAspect="1"/>
          </p:cNvGraphicFramePr>
          <p:nvPr/>
        </p:nvGraphicFramePr>
        <p:xfrm>
          <a:off x="3352800" y="5157788"/>
          <a:ext cx="5362575" cy="1200150"/>
        </p:xfrm>
        <a:graphic>
          <a:graphicData uri="http://schemas.openxmlformats.org/presentationml/2006/ole">
            <mc:AlternateContent xmlns:mc="http://schemas.openxmlformats.org/markup-compatibility/2006">
              <mc:Choice xmlns:v="urn:schemas-microsoft-com:vml" Requires="v">
                <p:oleObj spid="_x0000_s224261" name="Equation" r:id="rId9" imgW="1981080" imgH="444240" progId="Equation.DSMT4">
                  <p:embed/>
                </p:oleObj>
              </mc:Choice>
              <mc:Fallback>
                <p:oleObj name="Equation" r:id="rId9" imgW="1981080" imgH="444240" progId="Equation.DSMT4">
                  <p:embed/>
                  <p:pic>
                    <p:nvPicPr>
                      <p:cNvPr id="539673" name="Object 25">
                        <a:extLst>
                          <a:ext uri="{FF2B5EF4-FFF2-40B4-BE49-F238E27FC236}">
                            <a16:creationId xmlns:a16="http://schemas.microsoft.com/office/drawing/2014/main" id="{63D05B33-333C-41AE-9924-951963A385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5157788"/>
                        <a:ext cx="5362575" cy="12001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9666"/>
                                        </p:tgtEl>
                                        <p:attrNameLst>
                                          <p:attrName>style.visibility</p:attrName>
                                        </p:attrNameLst>
                                      </p:cBhvr>
                                      <p:to>
                                        <p:strVal val="visible"/>
                                      </p:to>
                                    </p:set>
                                    <p:anim calcmode="lin" valueType="num">
                                      <p:cBhvr additive="base">
                                        <p:cTn id="7" dur="500" fill="hold"/>
                                        <p:tgtEl>
                                          <p:spTgt spid="539666"/>
                                        </p:tgtEl>
                                        <p:attrNameLst>
                                          <p:attrName>ppt_x</p:attrName>
                                        </p:attrNameLst>
                                      </p:cBhvr>
                                      <p:tavLst>
                                        <p:tav tm="0">
                                          <p:val>
                                            <p:strVal val="0-#ppt_w/2"/>
                                          </p:val>
                                        </p:tav>
                                        <p:tav tm="100000">
                                          <p:val>
                                            <p:strVal val="#ppt_x"/>
                                          </p:val>
                                        </p:tav>
                                      </p:tavLst>
                                    </p:anim>
                                    <p:anim calcmode="lin" valueType="num">
                                      <p:cBhvr additive="base">
                                        <p:cTn id="8" dur="500" fill="hold"/>
                                        <p:tgtEl>
                                          <p:spTgt spid="5396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39667"/>
                                        </p:tgtEl>
                                        <p:attrNameLst>
                                          <p:attrName>style.visibility</p:attrName>
                                        </p:attrNameLst>
                                      </p:cBhvr>
                                      <p:to>
                                        <p:strVal val="visible"/>
                                      </p:to>
                                    </p:set>
                                    <p:anim calcmode="lin" valueType="num">
                                      <p:cBhvr additive="base">
                                        <p:cTn id="13" dur="500" fill="hold"/>
                                        <p:tgtEl>
                                          <p:spTgt spid="539667"/>
                                        </p:tgtEl>
                                        <p:attrNameLst>
                                          <p:attrName>ppt_x</p:attrName>
                                        </p:attrNameLst>
                                      </p:cBhvr>
                                      <p:tavLst>
                                        <p:tav tm="0">
                                          <p:val>
                                            <p:strVal val="0-#ppt_w/2"/>
                                          </p:val>
                                        </p:tav>
                                        <p:tav tm="100000">
                                          <p:val>
                                            <p:strVal val="#ppt_x"/>
                                          </p:val>
                                        </p:tav>
                                      </p:tavLst>
                                    </p:anim>
                                    <p:anim calcmode="lin" valueType="num">
                                      <p:cBhvr additive="base">
                                        <p:cTn id="14" dur="500" fill="hold"/>
                                        <p:tgtEl>
                                          <p:spTgt spid="53966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39668"/>
                                        </p:tgtEl>
                                        <p:attrNameLst>
                                          <p:attrName>style.visibility</p:attrName>
                                        </p:attrNameLst>
                                      </p:cBhvr>
                                      <p:to>
                                        <p:strVal val="visible"/>
                                      </p:to>
                                    </p:set>
                                    <p:anim calcmode="lin" valueType="num">
                                      <p:cBhvr additive="base">
                                        <p:cTn id="19" dur="500" fill="hold"/>
                                        <p:tgtEl>
                                          <p:spTgt spid="539668"/>
                                        </p:tgtEl>
                                        <p:attrNameLst>
                                          <p:attrName>ppt_x</p:attrName>
                                        </p:attrNameLst>
                                      </p:cBhvr>
                                      <p:tavLst>
                                        <p:tav tm="0">
                                          <p:val>
                                            <p:strVal val="0-#ppt_w/2"/>
                                          </p:val>
                                        </p:tav>
                                        <p:tav tm="100000">
                                          <p:val>
                                            <p:strVal val="#ppt_x"/>
                                          </p:val>
                                        </p:tav>
                                      </p:tavLst>
                                    </p:anim>
                                    <p:anim calcmode="lin" valueType="num">
                                      <p:cBhvr additive="base">
                                        <p:cTn id="20" dur="500" fill="hold"/>
                                        <p:tgtEl>
                                          <p:spTgt spid="53966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39669"/>
                                        </p:tgtEl>
                                        <p:attrNameLst>
                                          <p:attrName>style.visibility</p:attrName>
                                        </p:attrNameLst>
                                      </p:cBhvr>
                                      <p:to>
                                        <p:strVal val="visible"/>
                                      </p:to>
                                    </p:set>
                                    <p:anim calcmode="lin" valueType="num">
                                      <p:cBhvr additive="base">
                                        <p:cTn id="25" dur="500" fill="hold"/>
                                        <p:tgtEl>
                                          <p:spTgt spid="539669"/>
                                        </p:tgtEl>
                                        <p:attrNameLst>
                                          <p:attrName>ppt_x</p:attrName>
                                        </p:attrNameLst>
                                      </p:cBhvr>
                                      <p:tavLst>
                                        <p:tav tm="0">
                                          <p:val>
                                            <p:strVal val="0-#ppt_w/2"/>
                                          </p:val>
                                        </p:tav>
                                        <p:tav tm="100000">
                                          <p:val>
                                            <p:strVal val="#ppt_x"/>
                                          </p:val>
                                        </p:tav>
                                      </p:tavLst>
                                    </p:anim>
                                    <p:anim calcmode="lin" valueType="num">
                                      <p:cBhvr additive="base">
                                        <p:cTn id="26" dur="500" fill="hold"/>
                                        <p:tgtEl>
                                          <p:spTgt spid="53966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39670"/>
                                        </p:tgtEl>
                                        <p:attrNameLst>
                                          <p:attrName>style.visibility</p:attrName>
                                        </p:attrNameLst>
                                      </p:cBhvr>
                                      <p:to>
                                        <p:strVal val="visible"/>
                                      </p:to>
                                    </p:set>
                                    <p:anim calcmode="lin" valueType="num">
                                      <p:cBhvr additive="base">
                                        <p:cTn id="31" dur="500" fill="hold"/>
                                        <p:tgtEl>
                                          <p:spTgt spid="539670"/>
                                        </p:tgtEl>
                                        <p:attrNameLst>
                                          <p:attrName>ppt_x</p:attrName>
                                        </p:attrNameLst>
                                      </p:cBhvr>
                                      <p:tavLst>
                                        <p:tav tm="0">
                                          <p:val>
                                            <p:strVal val="0-#ppt_w/2"/>
                                          </p:val>
                                        </p:tav>
                                        <p:tav tm="100000">
                                          <p:val>
                                            <p:strVal val="#ppt_x"/>
                                          </p:val>
                                        </p:tav>
                                      </p:tavLst>
                                    </p:anim>
                                    <p:anim calcmode="lin" valueType="num">
                                      <p:cBhvr additive="base">
                                        <p:cTn id="32" dur="500" fill="hold"/>
                                        <p:tgtEl>
                                          <p:spTgt spid="53967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39671"/>
                                        </p:tgtEl>
                                        <p:attrNameLst>
                                          <p:attrName>style.visibility</p:attrName>
                                        </p:attrNameLst>
                                      </p:cBhvr>
                                      <p:to>
                                        <p:strVal val="visible"/>
                                      </p:to>
                                    </p:set>
                                    <p:anim calcmode="lin" valueType="num">
                                      <p:cBhvr additive="base">
                                        <p:cTn id="37" dur="500" fill="hold"/>
                                        <p:tgtEl>
                                          <p:spTgt spid="539671"/>
                                        </p:tgtEl>
                                        <p:attrNameLst>
                                          <p:attrName>ppt_x</p:attrName>
                                        </p:attrNameLst>
                                      </p:cBhvr>
                                      <p:tavLst>
                                        <p:tav tm="0">
                                          <p:val>
                                            <p:strVal val="0-#ppt_w/2"/>
                                          </p:val>
                                        </p:tav>
                                        <p:tav tm="100000">
                                          <p:val>
                                            <p:strVal val="#ppt_x"/>
                                          </p:val>
                                        </p:tav>
                                      </p:tavLst>
                                    </p:anim>
                                    <p:anim calcmode="lin" valueType="num">
                                      <p:cBhvr additive="base">
                                        <p:cTn id="38" dur="500" fill="hold"/>
                                        <p:tgtEl>
                                          <p:spTgt spid="539671"/>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539673"/>
                                        </p:tgtEl>
                                        <p:attrNameLst>
                                          <p:attrName>style.visibility</p:attrName>
                                        </p:attrNameLst>
                                      </p:cBhvr>
                                      <p:to>
                                        <p:strVal val="visible"/>
                                      </p:to>
                                    </p:set>
                                    <p:anim calcmode="lin" valueType="num">
                                      <p:cBhvr additive="base">
                                        <p:cTn id="43" dur="500" fill="hold"/>
                                        <p:tgtEl>
                                          <p:spTgt spid="539673"/>
                                        </p:tgtEl>
                                        <p:attrNameLst>
                                          <p:attrName>ppt_x</p:attrName>
                                        </p:attrNameLst>
                                      </p:cBhvr>
                                      <p:tavLst>
                                        <p:tav tm="0">
                                          <p:val>
                                            <p:strVal val="1+#ppt_w/2"/>
                                          </p:val>
                                        </p:tav>
                                        <p:tav tm="100000">
                                          <p:val>
                                            <p:strVal val="#ppt_x"/>
                                          </p:val>
                                        </p:tav>
                                      </p:tavLst>
                                    </p:anim>
                                    <p:anim calcmode="lin" valueType="num">
                                      <p:cBhvr additive="base">
                                        <p:cTn id="44" dur="500" fill="hold"/>
                                        <p:tgtEl>
                                          <p:spTgt spid="5396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66" grpId="0" autoUpdateAnimBg="0"/>
      <p:bldP spid="539668" grpId="0" autoUpdateAnimBg="0"/>
      <p:bldP spid="539670"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a:extLst>
              <a:ext uri="{FF2B5EF4-FFF2-40B4-BE49-F238E27FC236}">
                <a16:creationId xmlns:a16="http://schemas.microsoft.com/office/drawing/2014/main" id="{30138D72-A323-44BE-BF5E-59DA383804BB}"/>
              </a:ext>
            </a:extLst>
          </p:cNvPr>
          <p:cNvSpPr>
            <a:spLocks noGrp="1" noChangeArrowheads="1"/>
          </p:cNvSpPr>
          <p:nvPr>
            <p:ph type="title"/>
          </p:nvPr>
        </p:nvSpPr>
        <p:spPr>
          <a:xfrm>
            <a:off x="533400" y="152400"/>
            <a:ext cx="8001000" cy="823913"/>
          </a:xfrm>
        </p:spPr>
        <p:txBody>
          <a:bodyPr/>
          <a:lstStyle/>
          <a:p>
            <a:r>
              <a:rPr lang="zh-CN" altLang="en-US" sz="4800" b="1">
                <a:ea typeface="楷体_GB2312" pitchFamily="49" charset="-122"/>
              </a:rPr>
              <a:t>定义几个指标性参数</a:t>
            </a:r>
          </a:p>
        </p:txBody>
      </p:sp>
      <p:sp>
        <p:nvSpPr>
          <p:cNvPr id="528387" name="Line 3">
            <a:extLst>
              <a:ext uri="{FF2B5EF4-FFF2-40B4-BE49-F238E27FC236}">
                <a16:creationId xmlns:a16="http://schemas.microsoft.com/office/drawing/2014/main" id="{B5B0F7D8-CFB5-4BFF-B1B3-B4DB47DC9A23}"/>
              </a:ext>
            </a:extLst>
          </p:cNvPr>
          <p:cNvSpPr>
            <a:spLocks noChangeShapeType="1"/>
          </p:cNvSpPr>
          <p:nvPr/>
        </p:nvSpPr>
        <p:spPr bwMode="auto">
          <a:xfrm flipV="1">
            <a:off x="622300" y="2057400"/>
            <a:ext cx="0" cy="34290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388" name="Line 4">
            <a:extLst>
              <a:ext uri="{FF2B5EF4-FFF2-40B4-BE49-F238E27FC236}">
                <a16:creationId xmlns:a16="http://schemas.microsoft.com/office/drawing/2014/main" id="{050EDFBB-7183-4800-A98F-5BBAB993224F}"/>
              </a:ext>
            </a:extLst>
          </p:cNvPr>
          <p:cNvSpPr>
            <a:spLocks noChangeShapeType="1"/>
          </p:cNvSpPr>
          <p:nvPr/>
        </p:nvSpPr>
        <p:spPr bwMode="auto">
          <a:xfrm>
            <a:off x="622300" y="5486400"/>
            <a:ext cx="28956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389" name="Line 5">
            <a:extLst>
              <a:ext uri="{FF2B5EF4-FFF2-40B4-BE49-F238E27FC236}">
                <a16:creationId xmlns:a16="http://schemas.microsoft.com/office/drawing/2014/main" id="{1ADF8F60-E018-4E5F-A280-C9F549CC468C}"/>
              </a:ext>
            </a:extLst>
          </p:cNvPr>
          <p:cNvSpPr>
            <a:spLocks noChangeShapeType="1"/>
          </p:cNvSpPr>
          <p:nvPr/>
        </p:nvSpPr>
        <p:spPr bwMode="auto">
          <a:xfrm>
            <a:off x="1384300" y="2667000"/>
            <a:ext cx="0" cy="7620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390" name="Line 6">
            <a:extLst>
              <a:ext uri="{FF2B5EF4-FFF2-40B4-BE49-F238E27FC236}">
                <a16:creationId xmlns:a16="http://schemas.microsoft.com/office/drawing/2014/main" id="{916EED8E-91D8-4500-B1BD-C86A1BEEB4B0}"/>
              </a:ext>
            </a:extLst>
          </p:cNvPr>
          <p:cNvSpPr>
            <a:spLocks noChangeShapeType="1"/>
          </p:cNvSpPr>
          <p:nvPr/>
        </p:nvSpPr>
        <p:spPr bwMode="auto">
          <a:xfrm>
            <a:off x="1384300" y="2667000"/>
            <a:ext cx="7620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391" name="Freeform 7">
            <a:extLst>
              <a:ext uri="{FF2B5EF4-FFF2-40B4-BE49-F238E27FC236}">
                <a16:creationId xmlns:a16="http://schemas.microsoft.com/office/drawing/2014/main" id="{92637259-BFFC-476D-94EF-A3E5B4256407}"/>
              </a:ext>
            </a:extLst>
          </p:cNvPr>
          <p:cNvSpPr>
            <a:spLocks/>
          </p:cNvSpPr>
          <p:nvPr/>
        </p:nvSpPr>
        <p:spPr bwMode="auto">
          <a:xfrm>
            <a:off x="2146300" y="2667000"/>
            <a:ext cx="990600" cy="1447800"/>
          </a:xfrm>
          <a:custGeom>
            <a:avLst/>
            <a:gdLst>
              <a:gd name="T0" fmla="*/ 0 w 624"/>
              <a:gd name="T1" fmla="*/ 0 h 912"/>
              <a:gd name="T2" fmla="*/ 144 w 624"/>
              <a:gd name="T3" fmla="*/ 432 h 912"/>
              <a:gd name="T4" fmla="*/ 624 w 624"/>
              <a:gd name="T5" fmla="*/ 912 h 912"/>
            </a:gdLst>
            <a:ahLst/>
            <a:cxnLst>
              <a:cxn ang="0">
                <a:pos x="T0" y="T1"/>
              </a:cxn>
              <a:cxn ang="0">
                <a:pos x="T2" y="T3"/>
              </a:cxn>
              <a:cxn ang="0">
                <a:pos x="T4" y="T5"/>
              </a:cxn>
            </a:cxnLst>
            <a:rect l="0" t="0" r="r" b="b"/>
            <a:pathLst>
              <a:path w="624" h="912">
                <a:moveTo>
                  <a:pt x="0" y="0"/>
                </a:moveTo>
                <a:cubicBezTo>
                  <a:pt x="20" y="140"/>
                  <a:pt x="40" y="280"/>
                  <a:pt x="144" y="432"/>
                </a:cubicBezTo>
                <a:cubicBezTo>
                  <a:pt x="248" y="584"/>
                  <a:pt x="436" y="748"/>
                  <a:pt x="624" y="912"/>
                </a:cubicBezTo>
              </a:path>
            </a:pathLst>
          </a:custGeom>
          <a:noFill/>
          <a:ln w="381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392" name="Line 8">
            <a:extLst>
              <a:ext uri="{FF2B5EF4-FFF2-40B4-BE49-F238E27FC236}">
                <a16:creationId xmlns:a16="http://schemas.microsoft.com/office/drawing/2014/main" id="{500F00E0-BBCC-4D03-9B86-DA00E5B759A5}"/>
              </a:ext>
            </a:extLst>
          </p:cNvPr>
          <p:cNvSpPr>
            <a:spLocks noChangeShapeType="1"/>
          </p:cNvSpPr>
          <p:nvPr/>
        </p:nvSpPr>
        <p:spPr bwMode="auto">
          <a:xfrm>
            <a:off x="3136900" y="4114800"/>
            <a:ext cx="0" cy="83185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393" name="Freeform 9">
            <a:extLst>
              <a:ext uri="{FF2B5EF4-FFF2-40B4-BE49-F238E27FC236}">
                <a16:creationId xmlns:a16="http://schemas.microsoft.com/office/drawing/2014/main" id="{119DEC5C-F421-4F48-B7AA-D7824476E4C2}"/>
              </a:ext>
            </a:extLst>
          </p:cNvPr>
          <p:cNvSpPr>
            <a:spLocks/>
          </p:cNvSpPr>
          <p:nvPr/>
        </p:nvSpPr>
        <p:spPr bwMode="auto">
          <a:xfrm>
            <a:off x="1384300" y="3429000"/>
            <a:ext cx="1752600" cy="152400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394" name="Rectangle 10">
            <a:extLst>
              <a:ext uri="{FF2B5EF4-FFF2-40B4-BE49-F238E27FC236}">
                <a16:creationId xmlns:a16="http://schemas.microsoft.com/office/drawing/2014/main" id="{6833139C-D492-4442-8828-B8F47A997424}"/>
              </a:ext>
            </a:extLst>
          </p:cNvPr>
          <p:cNvSpPr>
            <a:spLocks noChangeArrowheads="1"/>
          </p:cNvSpPr>
          <p:nvPr/>
        </p:nvSpPr>
        <p:spPr bwMode="auto">
          <a:xfrm>
            <a:off x="3136900" y="48768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1</a:t>
            </a:r>
          </a:p>
        </p:txBody>
      </p:sp>
      <p:sp>
        <p:nvSpPr>
          <p:cNvPr id="528395" name="Rectangle 11">
            <a:extLst>
              <a:ext uri="{FF2B5EF4-FFF2-40B4-BE49-F238E27FC236}">
                <a16:creationId xmlns:a16="http://schemas.microsoft.com/office/drawing/2014/main" id="{7151AB28-160D-4D47-BB8A-AFB6305DA8F1}"/>
              </a:ext>
            </a:extLst>
          </p:cNvPr>
          <p:cNvSpPr>
            <a:spLocks noChangeArrowheads="1"/>
          </p:cNvSpPr>
          <p:nvPr/>
        </p:nvSpPr>
        <p:spPr bwMode="auto">
          <a:xfrm>
            <a:off x="1003300" y="32004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2</a:t>
            </a:r>
          </a:p>
        </p:txBody>
      </p:sp>
      <p:sp>
        <p:nvSpPr>
          <p:cNvPr id="528396" name="Rectangle 12">
            <a:extLst>
              <a:ext uri="{FF2B5EF4-FFF2-40B4-BE49-F238E27FC236}">
                <a16:creationId xmlns:a16="http://schemas.microsoft.com/office/drawing/2014/main" id="{3D191B8C-10CA-44EE-AB0B-91119C05BF90}"/>
              </a:ext>
            </a:extLst>
          </p:cNvPr>
          <p:cNvSpPr>
            <a:spLocks noChangeArrowheads="1"/>
          </p:cNvSpPr>
          <p:nvPr/>
        </p:nvSpPr>
        <p:spPr bwMode="auto">
          <a:xfrm>
            <a:off x="1003300" y="24384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3</a:t>
            </a:r>
          </a:p>
        </p:txBody>
      </p:sp>
      <p:sp>
        <p:nvSpPr>
          <p:cNvPr id="528397" name="Rectangle 13">
            <a:extLst>
              <a:ext uri="{FF2B5EF4-FFF2-40B4-BE49-F238E27FC236}">
                <a16:creationId xmlns:a16="http://schemas.microsoft.com/office/drawing/2014/main" id="{E6129EBA-3BFB-41CF-A5F5-375F38ADF2D8}"/>
              </a:ext>
            </a:extLst>
          </p:cNvPr>
          <p:cNvSpPr>
            <a:spLocks noChangeArrowheads="1"/>
          </p:cNvSpPr>
          <p:nvPr/>
        </p:nvSpPr>
        <p:spPr bwMode="auto">
          <a:xfrm>
            <a:off x="2222500" y="24384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4</a:t>
            </a:r>
          </a:p>
        </p:txBody>
      </p:sp>
      <p:sp>
        <p:nvSpPr>
          <p:cNvPr id="528398" name="Rectangle 14">
            <a:extLst>
              <a:ext uri="{FF2B5EF4-FFF2-40B4-BE49-F238E27FC236}">
                <a16:creationId xmlns:a16="http://schemas.microsoft.com/office/drawing/2014/main" id="{4BA51FCE-D460-4FC0-B1DB-EDE6C9524864}"/>
              </a:ext>
            </a:extLst>
          </p:cNvPr>
          <p:cNvSpPr>
            <a:spLocks noChangeArrowheads="1"/>
          </p:cNvSpPr>
          <p:nvPr/>
        </p:nvSpPr>
        <p:spPr bwMode="auto">
          <a:xfrm>
            <a:off x="3136900" y="38100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5</a:t>
            </a:r>
          </a:p>
        </p:txBody>
      </p:sp>
      <p:sp>
        <p:nvSpPr>
          <p:cNvPr id="528399" name="Rectangle 15">
            <a:extLst>
              <a:ext uri="{FF2B5EF4-FFF2-40B4-BE49-F238E27FC236}">
                <a16:creationId xmlns:a16="http://schemas.microsoft.com/office/drawing/2014/main" id="{59C1BF1C-B280-402F-9D91-3FFAC9585913}"/>
              </a:ext>
            </a:extLst>
          </p:cNvPr>
          <p:cNvSpPr>
            <a:spLocks noChangeArrowheads="1"/>
          </p:cNvSpPr>
          <p:nvPr/>
        </p:nvSpPr>
        <p:spPr bwMode="auto">
          <a:xfrm>
            <a:off x="152400" y="19335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p>
        </p:txBody>
      </p:sp>
      <p:sp>
        <p:nvSpPr>
          <p:cNvPr id="528400" name="Rectangle 16">
            <a:extLst>
              <a:ext uri="{FF2B5EF4-FFF2-40B4-BE49-F238E27FC236}">
                <a16:creationId xmlns:a16="http://schemas.microsoft.com/office/drawing/2014/main" id="{7F9A6FDF-3BA6-4816-A164-4464D2DA0B66}"/>
              </a:ext>
            </a:extLst>
          </p:cNvPr>
          <p:cNvSpPr>
            <a:spLocks noChangeArrowheads="1"/>
          </p:cNvSpPr>
          <p:nvPr/>
        </p:nvSpPr>
        <p:spPr bwMode="auto">
          <a:xfrm>
            <a:off x="3136900" y="559117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v</a:t>
            </a:r>
          </a:p>
        </p:txBody>
      </p:sp>
      <p:sp>
        <p:nvSpPr>
          <p:cNvPr id="528401" name="Rectangle 17">
            <a:extLst>
              <a:ext uri="{FF2B5EF4-FFF2-40B4-BE49-F238E27FC236}">
                <a16:creationId xmlns:a16="http://schemas.microsoft.com/office/drawing/2014/main" id="{F0CB8058-8B04-4BFA-BEEF-9F8AE8170B3E}"/>
              </a:ext>
            </a:extLst>
          </p:cNvPr>
          <p:cNvSpPr>
            <a:spLocks noChangeArrowheads="1"/>
          </p:cNvSpPr>
          <p:nvPr/>
        </p:nvSpPr>
        <p:spPr bwMode="auto">
          <a:xfrm>
            <a:off x="4459288" y="2011363"/>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66FF66"/>
                </a:solidFill>
                <a:ea typeface="宋体" panose="02010600030101010101" pitchFamily="2" charset="-122"/>
              </a:rPr>
              <a:t>压缩比</a:t>
            </a:r>
          </a:p>
        </p:txBody>
      </p:sp>
      <p:graphicFrame>
        <p:nvGraphicFramePr>
          <p:cNvPr id="528402" name="Object 18">
            <a:extLst>
              <a:ext uri="{FF2B5EF4-FFF2-40B4-BE49-F238E27FC236}">
                <a16:creationId xmlns:a16="http://schemas.microsoft.com/office/drawing/2014/main" id="{89BE0FA0-E08B-408E-85B2-F65B44FACA0D}"/>
              </a:ext>
            </a:extLst>
          </p:cNvPr>
          <p:cNvGraphicFramePr>
            <a:graphicFrameLocks noChangeAspect="1"/>
          </p:cNvGraphicFramePr>
          <p:nvPr/>
        </p:nvGraphicFramePr>
        <p:xfrm>
          <a:off x="5943600" y="1728788"/>
          <a:ext cx="1169988" cy="1166812"/>
        </p:xfrm>
        <a:graphic>
          <a:graphicData uri="http://schemas.openxmlformats.org/presentationml/2006/ole">
            <mc:AlternateContent xmlns:mc="http://schemas.openxmlformats.org/markup-compatibility/2006">
              <mc:Choice xmlns:v="urn:schemas-microsoft-com:vml" Requires="v">
                <p:oleObj spid="_x0000_s225282" name="Equation" r:id="rId3" imgW="431640" imgH="431640" progId="Equation.DSMT4">
                  <p:embed/>
                </p:oleObj>
              </mc:Choice>
              <mc:Fallback>
                <p:oleObj name="Equation" r:id="rId3" imgW="431640" imgH="431640" progId="Equation.DSMT4">
                  <p:embed/>
                  <p:pic>
                    <p:nvPicPr>
                      <p:cNvPr id="528402" name="Object 18">
                        <a:extLst>
                          <a:ext uri="{FF2B5EF4-FFF2-40B4-BE49-F238E27FC236}">
                            <a16:creationId xmlns:a16="http://schemas.microsoft.com/office/drawing/2014/main" id="{89BE0FA0-E08B-408E-85B2-F65B44FAC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728788"/>
                        <a:ext cx="1169988" cy="116681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8403" name="Rectangle 19">
            <a:extLst>
              <a:ext uri="{FF2B5EF4-FFF2-40B4-BE49-F238E27FC236}">
                <a16:creationId xmlns:a16="http://schemas.microsoft.com/office/drawing/2014/main" id="{C41B4EBD-77A1-4E9A-A3FC-4221B9C26299}"/>
              </a:ext>
            </a:extLst>
          </p:cNvPr>
          <p:cNvSpPr>
            <a:spLocks noChangeArrowheads="1"/>
          </p:cNvSpPr>
          <p:nvPr/>
        </p:nvSpPr>
        <p:spPr bwMode="auto">
          <a:xfrm>
            <a:off x="3719513" y="3810000"/>
            <a:ext cx="22240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66FF66"/>
                </a:solidFill>
                <a:ea typeface="宋体" panose="02010600030101010101" pitchFamily="2" charset="-122"/>
              </a:rPr>
              <a:t>定容增压比</a:t>
            </a:r>
          </a:p>
        </p:txBody>
      </p:sp>
      <p:graphicFrame>
        <p:nvGraphicFramePr>
          <p:cNvPr id="528404" name="Object 20">
            <a:extLst>
              <a:ext uri="{FF2B5EF4-FFF2-40B4-BE49-F238E27FC236}">
                <a16:creationId xmlns:a16="http://schemas.microsoft.com/office/drawing/2014/main" id="{97A63675-B342-4150-9CD1-F7DAB7132835}"/>
              </a:ext>
            </a:extLst>
          </p:cNvPr>
          <p:cNvGraphicFramePr>
            <a:graphicFrameLocks noChangeAspect="1"/>
          </p:cNvGraphicFramePr>
          <p:nvPr/>
        </p:nvGraphicFramePr>
        <p:xfrm>
          <a:off x="5969000" y="3484563"/>
          <a:ext cx="1270000" cy="1163637"/>
        </p:xfrm>
        <a:graphic>
          <a:graphicData uri="http://schemas.openxmlformats.org/presentationml/2006/ole">
            <mc:AlternateContent xmlns:mc="http://schemas.openxmlformats.org/markup-compatibility/2006">
              <mc:Choice xmlns:v="urn:schemas-microsoft-com:vml" Requires="v">
                <p:oleObj spid="_x0000_s225283" name="Equation" r:id="rId5" imgW="469800" imgH="431640" progId="Equation.DSMT4">
                  <p:embed/>
                </p:oleObj>
              </mc:Choice>
              <mc:Fallback>
                <p:oleObj name="Equation" r:id="rId5" imgW="469800" imgH="431640" progId="Equation.DSMT4">
                  <p:embed/>
                  <p:pic>
                    <p:nvPicPr>
                      <p:cNvPr id="528404" name="Object 20">
                        <a:extLst>
                          <a:ext uri="{FF2B5EF4-FFF2-40B4-BE49-F238E27FC236}">
                            <a16:creationId xmlns:a16="http://schemas.microsoft.com/office/drawing/2014/main" id="{97A63675-B342-4150-9CD1-F7DAB7132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0" y="3484563"/>
                        <a:ext cx="1270000" cy="116363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8405" name="Rectangle 21">
            <a:extLst>
              <a:ext uri="{FF2B5EF4-FFF2-40B4-BE49-F238E27FC236}">
                <a16:creationId xmlns:a16="http://schemas.microsoft.com/office/drawing/2014/main" id="{154AD85B-9007-44E0-97CD-CA3FD41E7F7E}"/>
              </a:ext>
            </a:extLst>
          </p:cNvPr>
          <p:cNvSpPr>
            <a:spLocks noChangeArrowheads="1"/>
          </p:cNvSpPr>
          <p:nvPr/>
        </p:nvSpPr>
        <p:spPr bwMode="auto">
          <a:xfrm>
            <a:off x="4459288" y="5211763"/>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66FF66"/>
                </a:solidFill>
                <a:ea typeface="宋体" panose="02010600030101010101" pitchFamily="2" charset="-122"/>
              </a:rPr>
              <a:t>预胀比</a:t>
            </a:r>
          </a:p>
        </p:txBody>
      </p:sp>
      <p:graphicFrame>
        <p:nvGraphicFramePr>
          <p:cNvPr id="528406" name="Object 22">
            <a:extLst>
              <a:ext uri="{FF2B5EF4-FFF2-40B4-BE49-F238E27FC236}">
                <a16:creationId xmlns:a16="http://schemas.microsoft.com/office/drawing/2014/main" id="{B29C5699-4455-4C9B-9A69-F0B6D2B87A51}"/>
              </a:ext>
            </a:extLst>
          </p:cNvPr>
          <p:cNvGraphicFramePr>
            <a:graphicFrameLocks noChangeAspect="1"/>
          </p:cNvGraphicFramePr>
          <p:nvPr/>
        </p:nvGraphicFramePr>
        <p:xfrm>
          <a:off x="6003925" y="4930775"/>
          <a:ext cx="1235075" cy="1165225"/>
        </p:xfrm>
        <a:graphic>
          <a:graphicData uri="http://schemas.openxmlformats.org/presentationml/2006/ole">
            <mc:AlternateContent xmlns:mc="http://schemas.openxmlformats.org/markup-compatibility/2006">
              <mc:Choice xmlns:v="urn:schemas-microsoft-com:vml" Requires="v">
                <p:oleObj spid="_x0000_s225284" name="Equation" r:id="rId7" imgW="457200" imgH="431640" progId="Equation.DSMT4">
                  <p:embed/>
                </p:oleObj>
              </mc:Choice>
              <mc:Fallback>
                <p:oleObj name="Equation" r:id="rId7" imgW="457200" imgH="431640" progId="Equation.DSMT4">
                  <p:embed/>
                  <p:pic>
                    <p:nvPicPr>
                      <p:cNvPr id="528406" name="Object 22">
                        <a:extLst>
                          <a:ext uri="{FF2B5EF4-FFF2-40B4-BE49-F238E27FC236}">
                            <a16:creationId xmlns:a16="http://schemas.microsoft.com/office/drawing/2014/main" id="{B29C5699-4455-4C9B-9A69-F0B6D2B87A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3925" y="4930775"/>
                        <a:ext cx="1235075" cy="11652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8407" name="Rectangle 23">
            <a:extLst>
              <a:ext uri="{FF2B5EF4-FFF2-40B4-BE49-F238E27FC236}">
                <a16:creationId xmlns:a16="http://schemas.microsoft.com/office/drawing/2014/main" id="{835EDE79-1C08-4AA1-84F6-4CDA303613DE}"/>
              </a:ext>
            </a:extLst>
          </p:cNvPr>
          <p:cNvSpPr>
            <a:spLocks noChangeArrowheads="1"/>
          </p:cNvSpPr>
          <p:nvPr/>
        </p:nvSpPr>
        <p:spPr bwMode="auto">
          <a:xfrm>
            <a:off x="7467600" y="1447800"/>
            <a:ext cx="1371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CCFFFF"/>
                </a:solidFill>
                <a:ea typeface="宋体" panose="02010600030101010101" pitchFamily="2" charset="-122"/>
              </a:rPr>
              <a:t>反映气缸容积</a:t>
            </a:r>
          </a:p>
        </p:txBody>
      </p:sp>
      <p:sp>
        <p:nvSpPr>
          <p:cNvPr id="528408" name="Rectangle 24">
            <a:extLst>
              <a:ext uri="{FF2B5EF4-FFF2-40B4-BE49-F238E27FC236}">
                <a16:creationId xmlns:a16="http://schemas.microsoft.com/office/drawing/2014/main" id="{19B42CFA-39AF-4727-B8AC-7E2A095EC8D5}"/>
              </a:ext>
            </a:extLst>
          </p:cNvPr>
          <p:cNvSpPr>
            <a:spLocks noChangeArrowheads="1"/>
          </p:cNvSpPr>
          <p:nvPr/>
        </p:nvSpPr>
        <p:spPr bwMode="auto">
          <a:xfrm>
            <a:off x="7696200" y="3932238"/>
            <a:ext cx="1295400"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CCFFFF"/>
                </a:solidFill>
                <a:ea typeface="宋体" panose="02010600030101010101" pitchFamily="2" charset="-122"/>
              </a:rPr>
              <a:t>反映供油规律</a:t>
            </a:r>
          </a:p>
        </p:txBody>
      </p:sp>
      <p:sp>
        <p:nvSpPr>
          <p:cNvPr id="528409" name="AutoShape 25">
            <a:extLst>
              <a:ext uri="{FF2B5EF4-FFF2-40B4-BE49-F238E27FC236}">
                <a16:creationId xmlns:a16="http://schemas.microsoft.com/office/drawing/2014/main" id="{FC7405BD-D0DC-42A3-9FB6-653B7B1EBF09}"/>
              </a:ext>
            </a:extLst>
          </p:cNvPr>
          <p:cNvSpPr>
            <a:spLocks/>
          </p:cNvSpPr>
          <p:nvPr/>
        </p:nvSpPr>
        <p:spPr bwMode="auto">
          <a:xfrm>
            <a:off x="7467600" y="4038600"/>
            <a:ext cx="381000" cy="1524000"/>
          </a:xfrm>
          <a:prstGeom prst="rightBrace">
            <a:avLst>
              <a:gd name="adj1" fmla="val 33333"/>
              <a:gd name="adj2" fmla="val 50000"/>
            </a:avLst>
          </a:prstGeom>
          <a:noFill/>
          <a:ln w="38100" cap="sq">
            <a:solidFill>
              <a:srgbClr val="00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410" name="Rectangle 26">
            <a:extLst>
              <a:ext uri="{FF2B5EF4-FFF2-40B4-BE49-F238E27FC236}">
                <a16:creationId xmlns:a16="http://schemas.microsoft.com/office/drawing/2014/main" id="{CD8957BB-678E-4246-91B8-283C483AC4B8}"/>
              </a:ext>
            </a:extLst>
          </p:cNvPr>
          <p:cNvSpPr>
            <a:spLocks noChangeArrowheads="1"/>
          </p:cNvSpPr>
          <p:nvPr/>
        </p:nvSpPr>
        <p:spPr bwMode="auto">
          <a:xfrm>
            <a:off x="2438400" y="1600200"/>
            <a:ext cx="3402013" cy="5794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a:solidFill>
                  <a:srgbClr val="00FF00"/>
                </a:solidFill>
                <a:ea typeface="楷体_GB2312" pitchFamily="49" charset="-122"/>
              </a:rPr>
              <a:t>Compression ratio</a:t>
            </a:r>
            <a:endParaRPr lang="en-US" altLang="zh-CN">
              <a:solidFill>
                <a:srgbClr val="00FF00"/>
              </a:solidFill>
              <a:ea typeface="楷体_GB2312" pitchFamily="49" charset="-122"/>
            </a:endParaRPr>
          </a:p>
        </p:txBody>
      </p:sp>
      <p:sp>
        <p:nvSpPr>
          <p:cNvPr id="528411" name="Rectangle 27">
            <a:extLst>
              <a:ext uri="{FF2B5EF4-FFF2-40B4-BE49-F238E27FC236}">
                <a16:creationId xmlns:a16="http://schemas.microsoft.com/office/drawing/2014/main" id="{2A83B09D-BF86-4B79-BF8C-4FBD1A2EACC2}"/>
              </a:ext>
            </a:extLst>
          </p:cNvPr>
          <p:cNvSpPr>
            <a:spLocks noChangeArrowheads="1"/>
          </p:cNvSpPr>
          <p:nvPr/>
        </p:nvSpPr>
        <p:spPr bwMode="auto">
          <a:xfrm>
            <a:off x="3733800" y="5638800"/>
            <a:ext cx="2247900" cy="5794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a:solidFill>
                  <a:srgbClr val="00FF00"/>
                </a:solidFill>
                <a:ea typeface="楷体_GB2312" pitchFamily="49" charset="-122"/>
              </a:rPr>
              <a:t>Cutoff ratio</a:t>
            </a:r>
            <a:endParaRPr lang="en-US" altLang="zh-CN">
              <a:solidFill>
                <a:srgbClr val="00FF00"/>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28401"/>
                                        </p:tgtEl>
                                        <p:attrNameLst>
                                          <p:attrName>style.visibility</p:attrName>
                                        </p:attrNameLst>
                                      </p:cBhvr>
                                      <p:to>
                                        <p:strVal val="visible"/>
                                      </p:to>
                                    </p:set>
                                    <p:anim calcmode="lin" valueType="num">
                                      <p:cBhvr additive="base">
                                        <p:cTn id="7" dur="500" fill="hold"/>
                                        <p:tgtEl>
                                          <p:spTgt spid="528401"/>
                                        </p:tgtEl>
                                        <p:attrNameLst>
                                          <p:attrName>ppt_x</p:attrName>
                                        </p:attrNameLst>
                                      </p:cBhvr>
                                      <p:tavLst>
                                        <p:tav tm="0">
                                          <p:val>
                                            <p:strVal val="1+#ppt_w/2"/>
                                          </p:val>
                                        </p:tav>
                                        <p:tav tm="100000">
                                          <p:val>
                                            <p:strVal val="#ppt_x"/>
                                          </p:val>
                                        </p:tav>
                                      </p:tavLst>
                                    </p:anim>
                                    <p:anim calcmode="lin" valueType="num">
                                      <p:cBhvr additive="base">
                                        <p:cTn id="8" dur="500" fill="hold"/>
                                        <p:tgtEl>
                                          <p:spTgt spid="52840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28410"/>
                                        </p:tgtEl>
                                        <p:attrNameLst>
                                          <p:attrName>style.visibility</p:attrName>
                                        </p:attrNameLst>
                                      </p:cBhvr>
                                      <p:to>
                                        <p:strVal val="visible"/>
                                      </p:to>
                                    </p:set>
                                    <p:anim calcmode="lin" valueType="num">
                                      <p:cBhvr additive="base">
                                        <p:cTn id="12" dur="500" fill="hold"/>
                                        <p:tgtEl>
                                          <p:spTgt spid="528410"/>
                                        </p:tgtEl>
                                        <p:attrNameLst>
                                          <p:attrName>ppt_x</p:attrName>
                                        </p:attrNameLst>
                                      </p:cBhvr>
                                      <p:tavLst>
                                        <p:tav tm="0">
                                          <p:val>
                                            <p:strVal val="1+#ppt_w/2"/>
                                          </p:val>
                                        </p:tav>
                                        <p:tav tm="100000">
                                          <p:val>
                                            <p:strVal val="#ppt_x"/>
                                          </p:val>
                                        </p:tav>
                                      </p:tavLst>
                                    </p:anim>
                                    <p:anim calcmode="lin" valueType="num">
                                      <p:cBhvr additive="base">
                                        <p:cTn id="13" dur="500" fill="hold"/>
                                        <p:tgtEl>
                                          <p:spTgt spid="528410"/>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nodeType="afterEffect">
                                  <p:stCondLst>
                                    <p:cond delay="0"/>
                                  </p:stCondLst>
                                  <p:childTnLst>
                                    <p:set>
                                      <p:cBhvr>
                                        <p:cTn id="16" dur="1" fill="hold">
                                          <p:stCondLst>
                                            <p:cond delay="0"/>
                                          </p:stCondLst>
                                        </p:cTn>
                                        <p:tgtEl>
                                          <p:spTgt spid="528402"/>
                                        </p:tgtEl>
                                        <p:attrNameLst>
                                          <p:attrName>style.visibility</p:attrName>
                                        </p:attrNameLst>
                                      </p:cBhvr>
                                      <p:to>
                                        <p:strVal val="visible"/>
                                      </p:to>
                                    </p:set>
                                    <p:anim calcmode="lin" valueType="num">
                                      <p:cBhvr additive="base">
                                        <p:cTn id="17" dur="500" fill="hold"/>
                                        <p:tgtEl>
                                          <p:spTgt spid="528402"/>
                                        </p:tgtEl>
                                        <p:attrNameLst>
                                          <p:attrName>ppt_x</p:attrName>
                                        </p:attrNameLst>
                                      </p:cBhvr>
                                      <p:tavLst>
                                        <p:tav tm="0">
                                          <p:val>
                                            <p:strVal val="1+#ppt_w/2"/>
                                          </p:val>
                                        </p:tav>
                                        <p:tav tm="100000">
                                          <p:val>
                                            <p:strVal val="#ppt_x"/>
                                          </p:val>
                                        </p:tav>
                                      </p:tavLst>
                                    </p:anim>
                                    <p:anim calcmode="lin" valueType="num">
                                      <p:cBhvr additive="base">
                                        <p:cTn id="18" dur="500" fill="hold"/>
                                        <p:tgtEl>
                                          <p:spTgt spid="528402"/>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528407"/>
                                        </p:tgtEl>
                                        <p:attrNameLst>
                                          <p:attrName>style.visibility</p:attrName>
                                        </p:attrNameLst>
                                      </p:cBhvr>
                                      <p:to>
                                        <p:strVal val="visible"/>
                                      </p:to>
                                    </p:set>
                                    <p:anim calcmode="lin" valueType="num">
                                      <p:cBhvr additive="base">
                                        <p:cTn id="23" dur="500" fill="hold"/>
                                        <p:tgtEl>
                                          <p:spTgt spid="528407"/>
                                        </p:tgtEl>
                                        <p:attrNameLst>
                                          <p:attrName>ppt_x</p:attrName>
                                        </p:attrNameLst>
                                      </p:cBhvr>
                                      <p:tavLst>
                                        <p:tav tm="0">
                                          <p:val>
                                            <p:strVal val="1+#ppt_w/2"/>
                                          </p:val>
                                        </p:tav>
                                        <p:tav tm="100000">
                                          <p:val>
                                            <p:strVal val="#ppt_x"/>
                                          </p:val>
                                        </p:tav>
                                      </p:tavLst>
                                    </p:anim>
                                    <p:anim calcmode="lin" valueType="num">
                                      <p:cBhvr additive="base">
                                        <p:cTn id="24" dur="500" fill="hold"/>
                                        <p:tgtEl>
                                          <p:spTgt spid="528407"/>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528403"/>
                                        </p:tgtEl>
                                        <p:attrNameLst>
                                          <p:attrName>style.visibility</p:attrName>
                                        </p:attrNameLst>
                                      </p:cBhvr>
                                      <p:to>
                                        <p:strVal val="visible"/>
                                      </p:to>
                                    </p:set>
                                    <p:anim calcmode="lin" valueType="num">
                                      <p:cBhvr additive="base">
                                        <p:cTn id="29" dur="500" fill="hold"/>
                                        <p:tgtEl>
                                          <p:spTgt spid="528403"/>
                                        </p:tgtEl>
                                        <p:attrNameLst>
                                          <p:attrName>ppt_x</p:attrName>
                                        </p:attrNameLst>
                                      </p:cBhvr>
                                      <p:tavLst>
                                        <p:tav tm="0">
                                          <p:val>
                                            <p:strVal val="1+#ppt_w/2"/>
                                          </p:val>
                                        </p:tav>
                                        <p:tav tm="100000">
                                          <p:val>
                                            <p:strVal val="#ppt_x"/>
                                          </p:val>
                                        </p:tav>
                                      </p:tavLst>
                                    </p:anim>
                                    <p:anim calcmode="lin" valueType="num">
                                      <p:cBhvr additive="base">
                                        <p:cTn id="30" dur="500" fill="hold"/>
                                        <p:tgtEl>
                                          <p:spTgt spid="528403"/>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500"/>
                            </p:stCondLst>
                            <p:childTnLst>
                              <p:par>
                                <p:cTn id="32" presetID="2" presetClass="entr" presetSubtype="2" fill="hold" nodeType="afterEffect">
                                  <p:stCondLst>
                                    <p:cond delay="0"/>
                                  </p:stCondLst>
                                  <p:childTnLst>
                                    <p:set>
                                      <p:cBhvr>
                                        <p:cTn id="33" dur="1" fill="hold">
                                          <p:stCondLst>
                                            <p:cond delay="0"/>
                                          </p:stCondLst>
                                        </p:cTn>
                                        <p:tgtEl>
                                          <p:spTgt spid="528404"/>
                                        </p:tgtEl>
                                        <p:attrNameLst>
                                          <p:attrName>style.visibility</p:attrName>
                                        </p:attrNameLst>
                                      </p:cBhvr>
                                      <p:to>
                                        <p:strVal val="visible"/>
                                      </p:to>
                                    </p:set>
                                    <p:anim calcmode="lin" valueType="num">
                                      <p:cBhvr additive="base">
                                        <p:cTn id="34" dur="500" fill="hold"/>
                                        <p:tgtEl>
                                          <p:spTgt spid="528404"/>
                                        </p:tgtEl>
                                        <p:attrNameLst>
                                          <p:attrName>ppt_x</p:attrName>
                                        </p:attrNameLst>
                                      </p:cBhvr>
                                      <p:tavLst>
                                        <p:tav tm="0">
                                          <p:val>
                                            <p:strVal val="1+#ppt_w/2"/>
                                          </p:val>
                                        </p:tav>
                                        <p:tav tm="100000">
                                          <p:val>
                                            <p:strVal val="#ppt_x"/>
                                          </p:val>
                                        </p:tav>
                                      </p:tavLst>
                                    </p:anim>
                                    <p:anim calcmode="lin" valueType="num">
                                      <p:cBhvr additive="base">
                                        <p:cTn id="35" dur="500" fill="hold"/>
                                        <p:tgtEl>
                                          <p:spTgt spid="528404"/>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528405"/>
                                        </p:tgtEl>
                                        <p:attrNameLst>
                                          <p:attrName>style.visibility</p:attrName>
                                        </p:attrNameLst>
                                      </p:cBhvr>
                                      <p:to>
                                        <p:strVal val="visible"/>
                                      </p:to>
                                    </p:set>
                                    <p:anim calcmode="lin" valueType="num">
                                      <p:cBhvr additive="base">
                                        <p:cTn id="40" dur="500" fill="hold"/>
                                        <p:tgtEl>
                                          <p:spTgt spid="528405"/>
                                        </p:tgtEl>
                                        <p:attrNameLst>
                                          <p:attrName>ppt_x</p:attrName>
                                        </p:attrNameLst>
                                      </p:cBhvr>
                                      <p:tavLst>
                                        <p:tav tm="0">
                                          <p:val>
                                            <p:strVal val="1+#ppt_w/2"/>
                                          </p:val>
                                        </p:tav>
                                        <p:tav tm="100000">
                                          <p:val>
                                            <p:strVal val="#ppt_x"/>
                                          </p:val>
                                        </p:tav>
                                      </p:tavLst>
                                    </p:anim>
                                    <p:anim calcmode="lin" valueType="num">
                                      <p:cBhvr additive="base">
                                        <p:cTn id="41" dur="500" fill="hold"/>
                                        <p:tgtEl>
                                          <p:spTgt spid="528405"/>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500"/>
                            </p:stCondLst>
                            <p:childTnLst>
                              <p:par>
                                <p:cTn id="43" presetID="2" presetClass="entr" presetSubtype="2" fill="hold" grpId="0" nodeType="afterEffect">
                                  <p:stCondLst>
                                    <p:cond delay="0"/>
                                  </p:stCondLst>
                                  <p:childTnLst>
                                    <p:set>
                                      <p:cBhvr>
                                        <p:cTn id="44" dur="1" fill="hold">
                                          <p:stCondLst>
                                            <p:cond delay="0"/>
                                          </p:stCondLst>
                                        </p:cTn>
                                        <p:tgtEl>
                                          <p:spTgt spid="528411"/>
                                        </p:tgtEl>
                                        <p:attrNameLst>
                                          <p:attrName>style.visibility</p:attrName>
                                        </p:attrNameLst>
                                      </p:cBhvr>
                                      <p:to>
                                        <p:strVal val="visible"/>
                                      </p:to>
                                    </p:set>
                                    <p:anim calcmode="lin" valueType="num">
                                      <p:cBhvr additive="base">
                                        <p:cTn id="45" dur="500" fill="hold"/>
                                        <p:tgtEl>
                                          <p:spTgt spid="528411"/>
                                        </p:tgtEl>
                                        <p:attrNameLst>
                                          <p:attrName>ppt_x</p:attrName>
                                        </p:attrNameLst>
                                      </p:cBhvr>
                                      <p:tavLst>
                                        <p:tav tm="0">
                                          <p:val>
                                            <p:strVal val="1+#ppt_w/2"/>
                                          </p:val>
                                        </p:tav>
                                        <p:tav tm="100000">
                                          <p:val>
                                            <p:strVal val="#ppt_x"/>
                                          </p:val>
                                        </p:tav>
                                      </p:tavLst>
                                    </p:anim>
                                    <p:anim calcmode="lin" valueType="num">
                                      <p:cBhvr additive="base">
                                        <p:cTn id="46" dur="500" fill="hold"/>
                                        <p:tgtEl>
                                          <p:spTgt spid="528411"/>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1000"/>
                            </p:stCondLst>
                            <p:childTnLst>
                              <p:par>
                                <p:cTn id="48" presetID="2" presetClass="entr" presetSubtype="2" fill="hold" nodeType="afterEffect">
                                  <p:stCondLst>
                                    <p:cond delay="0"/>
                                  </p:stCondLst>
                                  <p:childTnLst>
                                    <p:set>
                                      <p:cBhvr>
                                        <p:cTn id="49" dur="1" fill="hold">
                                          <p:stCondLst>
                                            <p:cond delay="0"/>
                                          </p:stCondLst>
                                        </p:cTn>
                                        <p:tgtEl>
                                          <p:spTgt spid="528406"/>
                                        </p:tgtEl>
                                        <p:attrNameLst>
                                          <p:attrName>style.visibility</p:attrName>
                                        </p:attrNameLst>
                                      </p:cBhvr>
                                      <p:to>
                                        <p:strVal val="visible"/>
                                      </p:to>
                                    </p:set>
                                    <p:anim calcmode="lin" valueType="num">
                                      <p:cBhvr additive="base">
                                        <p:cTn id="50" dur="500" fill="hold"/>
                                        <p:tgtEl>
                                          <p:spTgt spid="528406"/>
                                        </p:tgtEl>
                                        <p:attrNameLst>
                                          <p:attrName>ppt_x</p:attrName>
                                        </p:attrNameLst>
                                      </p:cBhvr>
                                      <p:tavLst>
                                        <p:tav tm="0">
                                          <p:val>
                                            <p:strVal val="1+#ppt_w/2"/>
                                          </p:val>
                                        </p:tav>
                                        <p:tav tm="100000">
                                          <p:val>
                                            <p:strVal val="#ppt_x"/>
                                          </p:val>
                                        </p:tav>
                                      </p:tavLst>
                                    </p:anim>
                                    <p:anim calcmode="lin" valueType="num">
                                      <p:cBhvr additive="base">
                                        <p:cTn id="51" dur="500" fill="hold"/>
                                        <p:tgtEl>
                                          <p:spTgt spid="528406"/>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2" fill="hold" nodeType="clickEffect">
                                  <p:stCondLst>
                                    <p:cond delay="0"/>
                                  </p:stCondLst>
                                  <p:childTnLst>
                                    <p:set>
                                      <p:cBhvr>
                                        <p:cTn id="55" dur="1" fill="hold">
                                          <p:stCondLst>
                                            <p:cond delay="0"/>
                                          </p:stCondLst>
                                        </p:cTn>
                                        <p:tgtEl>
                                          <p:spTgt spid="528409"/>
                                        </p:tgtEl>
                                        <p:attrNameLst>
                                          <p:attrName>style.visibility</p:attrName>
                                        </p:attrNameLst>
                                      </p:cBhvr>
                                      <p:to>
                                        <p:strVal val="visible"/>
                                      </p:to>
                                    </p:set>
                                    <p:anim calcmode="lin" valueType="num">
                                      <p:cBhvr additive="base">
                                        <p:cTn id="56" dur="500" fill="hold"/>
                                        <p:tgtEl>
                                          <p:spTgt spid="528409"/>
                                        </p:tgtEl>
                                        <p:attrNameLst>
                                          <p:attrName>ppt_x</p:attrName>
                                        </p:attrNameLst>
                                      </p:cBhvr>
                                      <p:tavLst>
                                        <p:tav tm="0">
                                          <p:val>
                                            <p:strVal val="1+#ppt_w/2"/>
                                          </p:val>
                                        </p:tav>
                                        <p:tav tm="100000">
                                          <p:val>
                                            <p:strVal val="#ppt_x"/>
                                          </p:val>
                                        </p:tav>
                                      </p:tavLst>
                                    </p:anim>
                                    <p:anim calcmode="lin" valueType="num">
                                      <p:cBhvr additive="base">
                                        <p:cTn id="57" dur="500" fill="hold"/>
                                        <p:tgtEl>
                                          <p:spTgt spid="528409"/>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500"/>
                            </p:stCondLst>
                            <p:childTnLst>
                              <p:par>
                                <p:cTn id="59" presetID="2" presetClass="entr" presetSubtype="2" fill="hold" grpId="0" nodeType="afterEffect">
                                  <p:stCondLst>
                                    <p:cond delay="0"/>
                                  </p:stCondLst>
                                  <p:childTnLst>
                                    <p:set>
                                      <p:cBhvr>
                                        <p:cTn id="60" dur="1" fill="hold">
                                          <p:stCondLst>
                                            <p:cond delay="0"/>
                                          </p:stCondLst>
                                        </p:cTn>
                                        <p:tgtEl>
                                          <p:spTgt spid="528408"/>
                                        </p:tgtEl>
                                        <p:attrNameLst>
                                          <p:attrName>style.visibility</p:attrName>
                                        </p:attrNameLst>
                                      </p:cBhvr>
                                      <p:to>
                                        <p:strVal val="visible"/>
                                      </p:to>
                                    </p:set>
                                    <p:anim calcmode="lin" valueType="num">
                                      <p:cBhvr additive="base">
                                        <p:cTn id="61" dur="500" fill="hold"/>
                                        <p:tgtEl>
                                          <p:spTgt spid="528408"/>
                                        </p:tgtEl>
                                        <p:attrNameLst>
                                          <p:attrName>ppt_x</p:attrName>
                                        </p:attrNameLst>
                                      </p:cBhvr>
                                      <p:tavLst>
                                        <p:tav tm="0">
                                          <p:val>
                                            <p:strVal val="1+#ppt_w/2"/>
                                          </p:val>
                                        </p:tav>
                                        <p:tav tm="100000">
                                          <p:val>
                                            <p:strVal val="#ppt_x"/>
                                          </p:val>
                                        </p:tav>
                                      </p:tavLst>
                                    </p:anim>
                                    <p:anim calcmode="lin" valueType="num">
                                      <p:cBhvr additive="base">
                                        <p:cTn id="62" dur="500" fill="hold"/>
                                        <p:tgtEl>
                                          <p:spTgt spid="5284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401" grpId="0" autoUpdateAnimBg="0"/>
      <p:bldP spid="528403" grpId="0" autoUpdateAnimBg="0"/>
      <p:bldP spid="528405" grpId="0" autoUpdateAnimBg="0"/>
      <p:bldP spid="528407" grpId="0" autoUpdateAnimBg="0"/>
      <p:bldP spid="528408" grpId="0" autoUpdateAnimBg="0"/>
      <p:bldP spid="528410" grpId="0" autoUpdateAnimBg="0"/>
      <p:bldP spid="528411"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a:extLst>
              <a:ext uri="{FF2B5EF4-FFF2-40B4-BE49-F238E27FC236}">
                <a16:creationId xmlns:a16="http://schemas.microsoft.com/office/drawing/2014/main" id="{31278D47-B9DF-4B98-96E2-D7D53AC81412}"/>
              </a:ext>
            </a:extLst>
          </p:cNvPr>
          <p:cNvSpPr>
            <a:spLocks noGrp="1" noChangeArrowheads="1"/>
          </p:cNvSpPr>
          <p:nvPr>
            <p:ph type="title"/>
          </p:nvPr>
        </p:nvSpPr>
        <p:spPr>
          <a:xfrm>
            <a:off x="533400" y="244475"/>
            <a:ext cx="8001000" cy="823913"/>
          </a:xfrm>
        </p:spPr>
        <p:txBody>
          <a:bodyPr/>
          <a:lstStyle/>
          <a:p>
            <a:r>
              <a:rPr lang="zh-CN" altLang="en-US" sz="4800" b="1">
                <a:ea typeface="楷体_GB2312" pitchFamily="49" charset="-122"/>
              </a:rPr>
              <a:t>理想混合加热循环的计算</a:t>
            </a:r>
          </a:p>
        </p:txBody>
      </p:sp>
      <p:sp>
        <p:nvSpPr>
          <p:cNvPr id="540675" name="Line 3">
            <a:extLst>
              <a:ext uri="{FF2B5EF4-FFF2-40B4-BE49-F238E27FC236}">
                <a16:creationId xmlns:a16="http://schemas.microsoft.com/office/drawing/2014/main" id="{C670FB3C-FB1D-4736-BA1E-14EE41009746}"/>
              </a:ext>
            </a:extLst>
          </p:cNvPr>
          <p:cNvSpPr>
            <a:spLocks noChangeShapeType="1"/>
          </p:cNvSpPr>
          <p:nvPr/>
        </p:nvSpPr>
        <p:spPr bwMode="auto">
          <a:xfrm>
            <a:off x="6724650" y="3095625"/>
            <a:ext cx="0" cy="906463"/>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76" name="Freeform 4">
            <a:extLst>
              <a:ext uri="{FF2B5EF4-FFF2-40B4-BE49-F238E27FC236}">
                <a16:creationId xmlns:a16="http://schemas.microsoft.com/office/drawing/2014/main" id="{44661885-7110-4D0E-AB7C-8B8E233B6324}"/>
              </a:ext>
            </a:extLst>
          </p:cNvPr>
          <p:cNvSpPr>
            <a:spLocks/>
          </p:cNvSpPr>
          <p:nvPr/>
        </p:nvSpPr>
        <p:spPr bwMode="auto">
          <a:xfrm>
            <a:off x="6724650" y="2257425"/>
            <a:ext cx="838200" cy="838200"/>
          </a:xfrm>
          <a:custGeom>
            <a:avLst/>
            <a:gdLst>
              <a:gd name="T0" fmla="*/ 0 w 528"/>
              <a:gd name="T1" fmla="*/ 528 h 528"/>
              <a:gd name="T2" fmla="*/ 288 w 528"/>
              <a:gd name="T3" fmla="*/ 336 h 528"/>
              <a:gd name="T4" fmla="*/ 528 w 528"/>
              <a:gd name="T5" fmla="*/ 0 h 528"/>
            </a:gdLst>
            <a:ahLst/>
            <a:cxnLst>
              <a:cxn ang="0">
                <a:pos x="T0" y="T1"/>
              </a:cxn>
              <a:cxn ang="0">
                <a:pos x="T2" y="T3"/>
              </a:cxn>
              <a:cxn ang="0">
                <a:pos x="T4" y="T5"/>
              </a:cxn>
            </a:cxnLst>
            <a:rect l="0" t="0" r="r" b="b"/>
            <a:pathLst>
              <a:path w="528" h="528">
                <a:moveTo>
                  <a:pt x="0" y="528"/>
                </a:moveTo>
                <a:cubicBezTo>
                  <a:pt x="100" y="476"/>
                  <a:pt x="200" y="424"/>
                  <a:pt x="288" y="336"/>
                </a:cubicBezTo>
                <a:cubicBezTo>
                  <a:pt x="376" y="248"/>
                  <a:pt x="452" y="124"/>
                  <a:pt x="528"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77" name="Freeform 5">
            <a:extLst>
              <a:ext uri="{FF2B5EF4-FFF2-40B4-BE49-F238E27FC236}">
                <a16:creationId xmlns:a16="http://schemas.microsoft.com/office/drawing/2014/main" id="{B4A68C70-3B55-4EDD-A615-21BEF90EDC91}"/>
              </a:ext>
            </a:extLst>
          </p:cNvPr>
          <p:cNvSpPr>
            <a:spLocks/>
          </p:cNvSpPr>
          <p:nvPr/>
        </p:nvSpPr>
        <p:spPr bwMode="auto">
          <a:xfrm>
            <a:off x="7562850" y="1800225"/>
            <a:ext cx="914400" cy="457200"/>
          </a:xfrm>
          <a:custGeom>
            <a:avLst/>
            <a:gdLst>
              <a:gd name="T0" fmla="*/ 0 w 576"/>
              <a:gd name="T1" fmla="*/ 288 h 288"/>
              <a:gd name="T2" fmla="*/ 288 w 576"/>
              <a:gd name="T3" fmla="*/ 192 h 288"/>
              <a:gd name="T4" fmla="*/ 576 w 576"/>
              <a:gd name="T5" fmla="*/ 0 h 288"/>
            </a:gdLst>
            <a:ahLst/>
            <a:cxnLst>
              <a:cxn ang="0">
                <a:pos x="T0" y="T1"/>
              </a:cxn>
              <a:cxn ang="0">
                <a:pos x="T2" y="T3"/>
              </a:cxn>
              <a:cxn ang="0">
                <a:pos x="T4" y="T5"/>
              </a:cxn>
            </a:cxnLst>
            <a:rect l="0" t="0" r="r" b="b"/>
            <a:pathLst>
              <a:path w="576" h="288">
                <a:moveTo>
                  <a:pt x="0" y="288"/>
                </a:moveTo>
                <a:cubicBezTo>
                  <a:pt x="96" y="264"/>
                  <a:pt x="192" y="240"/>
                  <a:pt x="288" y="192"/>
                </a:cubicBezTo>
                <a:cubicBezTo>
                  <a:pt x="384" y="144"/>
                  <a:pt x="480" y="72"/>
                  <a:pt x="576" y="0"/>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78" name="Line 6">
            <a:extLst>
              <a:ext uri="{FF2B5EF4-FFF2-40B4-BE49-F238E27FC236}">
                <a16:creationId xmlns:a16="http://schemas.microsoft.com/office/drawing/2014/main" id="{67C8E526-3375-444F-9A3F-0C691D709043}"/>
              </a:ext>
            </a:extLst>
          </p:cNvPr>
          <p:cNvSpPr>
            <a:spLocks noChangeShapeType="1"/>
          </p:cNvSpPr>
          <p:nvPr/>
        </p:nvSpPr>
        <p:spPr bwMode="auto">
          <a:xfrm>
            <a:off x="8477250" y="1800225"/>
            <a:ext cx="0" cy="990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79" name="Freeform 7">
            <a:extLst>
              <a:ext uri="{FF2B5EF4-FFF2-40B4-BE49-F238E27FC236}">
                <a16:creationId xmlns:a16="http://schemas.microsoft.com/office/drawing/2014/main" id="{0FD9AB8C-7E91-4735-BF21-ED1B710B766F}"/>
              </a:ext>
            </a:extLst>
          </p:cNvPr>
          <p:cNvSpPr>
            <a:spLocks/>
          </p:cNvSpPr>
          <p:nvPr/>
        </p:nvSpPr>
        <p:spPr bwMode="auto">
          <a:xfrm>
            <a:off x="6724650" y="27908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80" name="Rectangle 8">
            <a:extLst>
              <a:ext uri="{FF2B5EF4-FFF2-40B4-BE49-F238E27FC236}">
                <a16:creationId xmlns:a16="http://schemas.microsoft.com/office/drawing/2014/main" id="{21DA98CE-E12E-4634-B4C4-EC27281FEF95}"/>
              </a:ext>
            </a:extLst>
          </p:cNvPr>
          <p:cNvSpPr>
            <a:spLocks noChangeArrowheads="1"/>
          </p:cNvSpPr>
          <p:nvPr/>
        </p:nvSpPr>
        <p:spPr bwMode="auto">
          <a:xfrm>
            <a:off x="6267450" y="37052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1</a:t>
            </a:r>
          </a:p>
        </p:txBody>
      </p:sp>
      <p:sp>
        <p:nvSpPr>
          <p:cNvPr id="540681" name="Rectangle 9">
            <a:extLst>
              <a:ext uri="{FF2B5EF4-FFF2-40B4-BE49-F238E27FC236}">
                <a16:creationId xmlns:a16="http://schemas.microsoft.com/office/drawing/2014/main" id="{A828F8CC-5B02-42C4-BC68-A5687F41CAFB}"/>
              </a:ext>
            </a:extLst>
          </p:cNvPr>
          <p:cNvSpPr>
            <a:spLocks noChangeArrowheads="1"/>
          </p:cNvSpPr>
          <p:nvPr/>
        </p:nvSpPr>
        <p:spPr bwMode="auto">
          <a:xfrm>
            <a:off x="6343650" y="27908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2</a:t>
            </a:r>
          </a:p>
        </p:txBody>
      </p:sp>
      <p:sp>
        <p:nvSpPr>
          <p:cNvPr id="540682" name="Rectangle 10">
            <a:extLst>
              <a:ext uri="{FF2B5EF4-FFF2-40B4-BE49-F238E27FC236}">
                <a16:creationId xmlns:a16="http://schemas.microsoft.com/office/drawing/2014/main" id="{6EA8B151-A395-44E4-A2EA-5A2D36C597B7}"/>
              </a:ext>
            </a:extLst>
          </p:cNvPr>
          <p:cNvSpPr>
            <a:spLocks noChangeArrowheads="1"/>
          </p:cNvSpPr>
          <p:nvPr/>
        </p:nvSpPr>
        <p:spPr bwMode="auto">
          <a:xfrm>
            <a:off x="7105650" y="18764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3</a:t>
            </a:r>
          </a:p>
        </p:txBody>
      </p:sp>
      <p:sp>
        <p:nvSpPr>
          <p:cNvPr id="540683" name="Rectangle 11">
            <a:extLst>
              <a:ext uri="{FF2B5EF4-FFF2-40B4-BE49-F238E27FC236}">
                <a16:creationId xmlns:a16="http://schemas.microsoft.com/office/drawing/2014/main" id="{772B4C78-7022-4553-99FE-143077609C94}"/>
              </a:ext>
            </a:extLst>
          </p:cNvPr>
          <p:cNvSpPr>
            <a:spLocks noChangeArrowheads="1"/>
          </p:cNvSpPr>
          <p:nvPr/>
        </p:nvSpPr>
        <p:spPr bwMode="auto">
          <a:xfrm>
            <a:off x="8553450" y="14954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4</a:t>
            </a:r>
          </a:p>
        </p:txBody>
      </p:sp>
      <p:sp>
        <p:nvSpPr>
          <p:cNvPr id="540684" name="Rectangle 12">
            <a:extLst>
              <a:ext uri="{FF2B5EF4-FFF2-40B4-BE49-F238E27FC236}">
                <a16:creationId xmlns:a16="http://schemas.microsoft.com/office/drawing/2014/main" id="{FC92806E-3C7F-4328-8A60-8DFFAFAAA99B}"/>
              </a:ext>
            </a:extLst>
          </p:cNvPr>
          <p:cNvSpPr>
            <a:spLocks noChangeArrowheads="1"/>
          </p:cNvSpPr>
          <p:nvPr/>
        </p:nvSpPr>
        <p:spPr bwMode="auto">
          <a:xfrm>
            <a:off x="8553450" y="25622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5</a:t>
            </a:r>
          </a:p>
        </p:txBody>
      </p:sp>
      <p:grpSp>
        <p:nvGrpSpPr>
          <p:cNvPr id="540685" name="Group 13">
            <a:extLst>
              <a:ext uri="{FF2B5EF4-FFF2-40B4-BE49-F238E27FC236}">
                <a16:creationId xmlns:a16="http://schemas.microsoft.com/office/drawing/2014/main" id="{5DD69292-868A-48ED-8A55-8ED3E24180A1}"/>
              </a:ext>
            </a:extLst>
          </p:cNvPr>
          <p:cNvGrpSpPr>
            <a:grpSpLocks/>
          </p:cNvGrpSpPr>
          <p:nvPr/>
        </p:nvGrpSpPr>
        <p:grpSpPr bwMode="auto">
          <a:xfrm>
            <a:off x="5243513" y="1295400"/>
            <a:ext cx="3511550" cy="4084638"/>
            <a:chOff x="2955" y="1266"/>
            <a:chExt cx="2212" cy="2573"/>
          </a:xfrm>
        </p:grpSpPr>
        <p:sp>
          <p:nvSpPr>
            <p:cNvPr id="540686" name="Line 14">
              <a:extLst>
                <a:ext uri="{FF2B5EF4-FFF2-40B4-BE49-F238E27FC236}">
                  <a16:creationId xmlns:a16="http://schemas.microsoft.com/office/drawing/2014/main" id="{D37E9384-A98B-4BF7-B58C-ED2482FAE004}"/>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87" name="Line 15">
              <a:extLst>
                <a:ext uri="{FF2B5EF4-FFF2-40B4-BE49-F238E27FC236}">
                  <a16:creationId xmlns:a16="http://schemas.microsoft.com/office/drawing/2014/main" id="{C8C4BB25-2B5F-4ABA-B6A4-EFF953A94240}"/>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0688" name="Rectangle 16">
              <a:extLst>
                <a:ext uri="{FF2B5EF4-FFF2-40B4-BE49-F238E27FC236}">
                  <a16:creationId xmlns:a16="http://schemas.microsoft.com/office/drawing/2014/main" id="{33BA77C7-2436-4123-9113-37388DD3DC85}"/>
                </a:ext>
              </a:extLst>
            </p:cNvPr>
            <p:cNvSpPr>
              <a:spLocks noChangeArrowheads="1"/>
            </p:cNvSpPr>
            <p:nvPr/>
          </p:nvSpPr>
          <p:spPr bwMode="auto">
            <a:xfrm>
              <a:off x="2955" y="1266"/>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T</a:t>
              </a:r>
            </a:p>
          </p:txBody>
        </p:sp>
        <p:sp>
          <p:nvSpPr>
            <p:cNvPr id="540689" name="Rectangle 17">
              <a:extLst>
                <a:ext uri="{FF2B5EF4-FFF2-40B4-BE49-F238E27FC236}">
                  <a16:creationId xmlns:a16="http://schemas.microsoft.com/office/drawing/2014/main" id="{07C6A275-7ECC-4832-ABEC-1CCF5B7A2D69}"/>
                </a:ext>
              </a:extLst>
            </p:cNvPr>
            <p:cNvSpPr>
              <a:spLocks noChangeArrowheads="1"/>
            </p:cNvSpPr>
            <p:nvPr/>
          </p:nvSpPr>
          <p:spPr bwMode="auto">
            <a:xfrm>
              <a:off x="4951" y="3474"/>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s</a:t>
              </a:r>
            </a:p>
          </p:txBody>
        </p:sp>
      </p:grpSp>
      <p:sp>
        <p:nvSpPr>
          <p:cNvPr id="540690" name="Rectangle 18">
            <a:extLst>
              <a:ext uri="{FF2B5EF4-FFF2-40B4-BE49-F238E27FC236}">
                <a16:creationId xmlns:a16="http://schemas.microsoft.com/office/drawing/2014/main" id="{C82F71A4-CD95-48E8-81CD-3E370E213D7E}"/>
              </a:ext>
            </a:extLst>
          </p:cNvPr>
          <p:cNvSpPr>
            <a:spLocks noChangeArrowheads="1"/>
          </p:cNvSpPr>
          <p:nvPr/>
        </p:nvSpPr>
        <p:spPr bwMode="auto">
          <a:xfrm>
            <a:off x="457200" y="1143000"/>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66FF66"/>
                </a:solidFill>
                <a:ea typeface="宋体" panose="02010600030101010101" pitchFamily="2" charset="-122"/>
              </a:rPr>
              <a:t>热效率</a:t>
            </a:r>
          </a:p>
        </p:txBody>
      </p:sp>
      <p:graphicFrame>
        <p:nvGraphicFramePr>
          <p:cNvPr id="540691" name="Object 19">
            <a:extLst>
              <a:ext uri="{FF2B5EF4-FFF2-40B4-BE49-F238E27FC236}">
                <a16:creationId xmlns:a16="http://schemas.microsoft.com/office/drawing/2014/main" id="{C05ADE86-55B5-4EFA-8126-3ACABC44FEC8}"/>
              </a:ext>
            </a:extLst>
          </p:cNvPr>
          <p:cNvGraphicFramePr>
            <a:graphicFrameLocks noChangeAspect="1"/>
          </p:cNvGraphicFramePr>
          <p:nvPr/>
        </p:nvGraphicFramePr>
        <p:xfrm>
          <a:off x="762000" y="1752600"/>
          <a:ext cx="4468813" cy="1200150"/>
        </p:xfrm>
        <a:graphic>
          <a:graphicData uri="http://schemas.openxmlformats.org/presentationml/2006/ole">
            <mc:AlternateContent xmlns:mc="http://schemas.openxmlformats.org/markup-compatibility/2006">
              <mc:Choice xmlns:v="urn:schemas-microsoft-com:vml" Requires="v">
                <p:oleObj spid="_x0000_s226306" name="Equation" r:id="rId3" imgW="1650960" imgH="444240" progId="Equation.DSMT4">
                  <p:embed/>
                </p:oleObj>
              </mc:Choice>
              <mc:Fallback>
                <p:oleObj name="Equation" r:id="rId3" imgW="1650960" imgH="444240" progId="Equation.DSMT4">
                  <p:embed/>
                  <p:pic>
                    <p:nvPicPr>
                      <p:cNvPr id="540691" name="Object 19">
                        <a:extLst>
                          <a:ext uri="{FF2B5EF4-FFF2-40B4-BE49-F238E27FC236}">
                            <a16:creationId xmlns:a16="http://schemas.microsoft.com/office/drawing/2014/main" id="{C05ADE86-55B5-4EFA-8126-3ACABC44FE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752600"/>
                        <a:ext cx="4468813" cy="12001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92" name="Object 20">
            <a:extLst>
              <a:ext uri="{FF2B5EF4-FFF2-40B4-BE49-F238E27FC236}">
                <a16:creationId xmlns:a16="http://schemas.microsoft.com/office/drawing/2014/main" id="{3D2B3A06-84A9-49A4-8CB4-2E6B7E01A491}"/>
              </a:ext>
            </a:extLst>
          </p:cNvPr>
          <p:cNvGraphicFramePr>
            <a:graphicFrameLocks noChangeAspect="1"/>
          </p:cNvGraphicFramePr>
          <p:nvPr/>
        </p:nvGraphicFramePr>
        <p:xfrm>
          <a:off x="762000" y="2971800"/>
          <a:ext cx="3757613" cy="1374775"/>
        </p:xfrm>
        <a:graphic>
          <a:graphicData uri="http://schemas.openxmlformats.org/presentationml/2006/ole">
            <mc:AlternateContent xmlns:mc="http://schemas.openxmlformats.org/markup-compatibility/2006">
              <mc:Choice xmlns:v="urn:schemas-microsoft-com:vml" Requires="v">
                <p:oleObj spid="_x0000_s226307" name="Equation" r:id="rId5" imgW="1384200" imgH="507960" progId="Equation.DSMT4">
                  <p:embed/>
                </p:oleObj>
              </mc:Choice>
              <mc:Fallback>
                <p:oleObj name="Equation" r:id="rId5" imgW="1384200" imgH="507960" progId="Equation.DSMT4">
                  <p:embed/>
                  <p:pic>
                    <p:nvPicPr>
                      <p:cNvPr id="540692" name="Object 20">
                        <a:extLst>
                          <a:ext uri="{FF2B5EF4-FFF2-40B4-BE49-F238E27FC236}">
                            <a16:creationId xmlns:a16="http://schemas.microsoft.com/office/drawing/2014/main" id="{3D2B3A06-84A9-49A4-8CB4-2E6B7E01A4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71800"/>
                        <a:ext cx="3757613" cy="137477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93" name="Object 21">
            <a:extLst>
              <a:ext uri="{FF2B5EF4-FFF2-40B4-BE49-F238E27FC236}">
                <a16:creationId xmlns:a16="http://schemas.microsoft.com/office/drawing/2014/main" id="{FB94B77A-3C39-4578-8B48-0DFFB8617178}"/>
              </a:ext>
            </a:extLst>
          </p:cNvPr>
          <p:cNvGraphicFramePr>
            <a:graphicFrameLocks noChangeAspect="1"/>
          </p:cNvGraphicFramePr>
          <p:nvPr/>
        </p:nvGraphicFramePr>
        <p:xfrm>
          <a:off x="5688013" y="1038225"/>
          <a:ext cx="1169987" cy="1166813"/>
        </p:xfrm>
        <a:graphic>
          <a:graphicData uri="http://schemas.openxmlformats.org/presentationml/2006/ole">
            <mc:AlternateContent xmlns:mc="http://schemas.openxmlformats.org/markup-compatibility/2006">
              <mc:Choice xmlns:v="urn:schemas-microsoft-com:vml" Requires="v">
                <p:oleObj spid="_x0000_s226308" name="Equation" r:id="rId7" imgW="431640" imgH="431640" progId="Equation.DSMT4">
                  <p:embed/>
                </p:oleObj>
              </mc:Choice>
              <mc:Fallback>
                <p:oleObj name="Equation" r:id="rId7" imgW="431640" imgH="431640" progId="Equation.DSMT4">
                  <p:embed/>
                  <p:pic>
                    <p:nvPicPr>
                      <p:cNvPr id="540693" name="Object 21">
                        <a:extLst>
                          <a:ext uri="{FF2B5EF4-FFF2-40B4-BE49-F238E27FC236}">
                            <a16:creationId xmlns:a16="http://schemas.microsoft.com/office/drawing/2014/main" id="{FB94B77A-3C39-4578-8B48-0DFFB86171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8013" y="1038225"/>
                        <a:ext cx="1169987" cy="116681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94" name="Object 22">
            <a:extLst>
              <a:ext uri="{FF2B5EF4-FFF2-40B4-BE49-F238E27FC236}">
                <a16:creationId xmlns:a16="http://schemas.microsoft.com/office/drawing/2014/main" id="{6DDFBE74-B473-431B-A214-012301B15306}"/>
              </a:ext>
            </a:extLst>
          </p:cNvPr>
          <p:cNvGraphicFramePr>
            <a:graphicFrameLocks noChangeAspect="1"/>
          </p:cNvGraphicFramePr>
          <p:nvPr/>
        </p:nvGraphicFramePr>
        <p:xfrm>
          <a:off x="762000" y="4397375"/>
          <a:ext cx="3260725" cy="1165225"/>
        </p:xfrm>
        <a:graphic>
          <a:graphicData uri="http://schemas.openxmlformats.org/presentationml/2006/ole">
            <mc:AlternateContent xmlns:mc="http://schemas.openxmlformats.org/markup-compatibility/2006">
              <mc:Choice xmlns:v="urn:schemas-microsoft-com:vml" Requires="v">
                <p:oleObj spid="_x0000_s226309" name="Equation" r:id="rId9" imgW="1206360" imgH="431640" progId="Equation.DSMT4">
                  <p:embed/>
                </p:oleObj>
              </mc:Choice>
              <mc:Fallback>
                <p:oleObj name="Equation" r:id="rId9" imgW="1206360" imgH="431640" progId="Equation.DSMT4">
                  <p:embed/>
                  <p:pic>
                    <p:nvPicPr>
                      <p:cNvPr id="540694" name="Object 22">
                        <a:extLst>
                          <a:ext uri="{FF2B5EF4-FFF2-40B4-BE49-F238E27FC236}">
                            <a16:creationId xmlns:a16="http://schemas.microsoft.com/office/drawing/2014/main" id="{6DDFBE74-B473-431B-A214-012301B153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4397375"/>
                        <a:ext cx="3260725" cy="116522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95" name="Object 23">
            <a:extLst>
              <a:ext uri="{FF2B5EF4-FFF2-40B4-BE49-F238E27FC236}">
                <a16:creationId xmlns:a16="http://schemas.microsoft.com/office/drawing/2014/main" id="{6096B165-3929-47B3-947E-6FDE22572EDA}"/>
              </a:ext>
            </a:extLst>
          </p:cNvPr>
          <p:cNvGraphicFramePr>
            <a:graphicFrameLocks noChangeAspect="1"/>
          </p:cNvGraphicFramePr>
          <p:nvPr/>
        </p:nvGraphicFramePr>
        <p:xfrm>
          <a:off x="5724525" y="981075"/>
          <a:ext cx="1270000" cy="1163638"/>
        </p:xfrm>
        <a:graphic>
          <a:graphicData uri="http://schemas.openxmlformats.org/presentationml/2006/ole">
            <mc:AlternateContent xmlns:mc="http://schemas.openxmlformats.org/markup-compatibility/2006">
              <mc:Choice xmlns:v="urn:schemas-microsoft-com:vml" Requires="v">
                <p:oleObj spid="_x0000_s226310" name="Equation" r:id="rId11" imgW="469800" imgH="431640" progId="Equation.DSMT4">
                  <p:embed/>
                </p:oleObj>
              </mc:Choice>
              <mc:Fallback>
                <p:oleObj name="Equation" r:id="rId11" imgW="469800" imgH="431640" progId="Equation.DSMT4">
                  <p:embed/>
                  <p:pic>
                    <p:nvPicPr>
                      <p:cNvPr id="540695" name="Object 23">
                        <a:extLst>
                          <a:ext uri="{FF2B5EF4-FFF2-40B4-BE49-F238E27FC236}">
                            <a16:creationId xmlns:a16="http://schemas.microsoft.com/office/drawing/2014/main" id="{6096B165-3929-47B3-947E-6FDE22572E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4525" y="981075"/>
                        <a:ext cx="1270000" cy="116363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96" name="Object 24">
            <a:extLst>
              <a:ext uri="{FF2B5EF4-FFF2-40B4-BE49-F238E27FC236}">
                <a16:creationId xmlns:a16="http://schemas.microsoft.com/office/drawing/2014/main" id="{CF9265B8-53C7-4EA3-A9DB-7CAFDF6F8274}"/>
              </a:ext>
            </a:extLst>
          </p:cNvPr>
          <p:cNvGraphicFramePr>
            <a:graphicFrameLocks noChangeAspect="1"/>
          </p:cNvGraphicFramePr>
          <p:nvPr/>
        </p:nvGraphicFramePr>
        <p:xfrm>
          <a:off x="4284663" y="4868863"/>
          <a:ext cx="3433762" cy="1165225"/>
        </p:xfrm>
        <a:graphic>
          <a:graphicData uri="http://schemas.openxmlformats.org/presentationml/2006/ole">
            <mc:AlternateContent xmlns:mc="http://schemas.openxmlformats.org/markup-compatibility/2006">
              <mc:Choice xmlns:v="urn:schemas-microsoft-com:vml" Requires="v">
                <p:oleObj spid="_x0000_s226311" name="Equation" r:id="rId13" imgW="1269720" imgH="431640" progId="Equation.DSMT4">
                  <p:embed/>
                </p:oleObj>
              </mc:Choice>
              <mc:Fallback>
                <p:oleObj name="Equation" r:id="rId13" imgW="1269720" imgH="431640" progId="Equation.DSMT4">
                  <p:embed/>
                  <p:pic>
                    <p:nvPicPr>
                      <p:cNvPr id="540696" name="Object 24">
                        <a:extLst>
                          <a:ext uri="{FF2B5EF4-FFF2-40B4-BE49-F238E27FC236}">
                            <a16:creationId xmlns:a16="http://schemas.microsoft.com/office/drawing/2014/main" id="{CF9265B8-53C7-4EA3-A9DB-7CAFDF6F82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663" y="4868863"/>
                        <a:ext cx="3433762" cy="116522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97" name="Object 25">
            <a:extLst>
              <a:ext uri="{FF2B5EF4-FFF2-40B4-BE49-F238E27FC236}">
                <a16:creationId xmlns:a16="http://schemas.microsoft.com/office/drawing/2014/main" id="{77909628-A313-49AB-A89B-76D595FD1439}"/>
              </a:ext>
            </a:extLst>
          </p:cNvPr>
          <p:cNvGraphicFramePr>
            <a:graphicFrameLocks noChangeAspect="1"/>
          </p:cNvGraphicFramePr>
          <p:nvPr/>
        </p:nvGraphicFramePr>
        <p:xfrm>
          <a:off x="5795963" y="981075"/>
          <a:ext cx="1235075" cy="1165225"/>
        </p:xfrm>
        <a:graphic>
          <a:graphicData uri="http://schemas.openxmlformats.org/presentationml/2006/ole">
            <mc:AlternateContent xmlns:mc="http://schemas.openxmlformats.org/markup-compatibility/2006">
              <mc:Choice xmlns:v="urn:schemas-microsoft-com:vml" Requires="v">
                <p:oleObj spid="_x0000_s226312" name="Equation" r:id="rId15" imgW="457200" imgH="431640" progId="Equation.DSMT4">
                  <p:embed/>
                </p:oleObj>
              </mc:Choice>
              <mc:Fallback>
                <p:oleObj name="Equation" r:id="rId15" imgW="457200" imgH="431640" progId="Equation.DSMT4">
                  <p:embed/>
                  <p:pic>
                    <p:nvPicPr>
                      <p:cNvPr id="540697" name="Object 25">
                        <a:extLst>
                          <a:ext uri="{FF2B5EF4-FFF2-40B4-BE49-F238E27FC236}">
                            <a16:creationId xmlns:a16="http://schemas.microsoft.com/office/drawing/2014/main" id="{77909628-A313-49AB-A89B-76D595FD143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5963" y="981075"/>
                        <a:ext cx="1235075" cy="11652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40692"/>
                                        </p:tgtEl>
                                        <p:attrNameLst>
                                          <p:attrName>style.visibility</p:attrName>
                                        </p:attrNameLst>
                                      </p:cBhvr>
                                      <p:to>
                                        <p:strVal val="visible"/>
                                      </p:to>
                                    </p:set>
                                    <p:anim calcmode="lin" valueType="num">
                                      <p:cBhvr additive="base">
                                        <p:cTn id="7" dur="500" fill="hold"/>
                                        <p:tgtEl>
                                          <p:spTgt spid="540692"/>
                                        </p:tgtEl>
                                        <p:attrNameLst>
                                          <p:attrName>ppt_x</p:attrName>
                                        </p:attrNameLst>
                                      </p:cBhvr>
                                      <p:tavLst>
                                        <p:tav tm="0">
                                          <p:val>
                                            <p:strVal val="0-#ppt_w/2"/>
                                          </p:val>
                                        </p:tav>
                                        <p:tav tm="100000">
                                          <p:val>
                                            <p:strVal val="#ppt_x"/>
                                          </p:val>
                                        </p:tav>
                                      </p:tavLst>
                                    </p:anim>
                                    <p:anim calcmode="lin" valueType="num">
                                      <p:cBhvr additive="base">
                                        <p:cTn id="8" dur="500" fill="hold"/>
                                        <p:tgtEl>
                                          <p:spTgt spid="54069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40693"/>
                                        </p:tgtEl>
                                        <p:attrNameLst>
                                          <p:attrName>style.visibility</p:attrName>
                                        </p:attrNameLst>
                                      </p:cBhvr>
                                      <p:to>
                                        <p:strVal val="visible"/>
                                      </p:to>
                                    </p:set>
                                    <p:anim calcmode="lin" valueType="num">
                                      <p:cBhvr additive="base">
                                        <p:cTn id="13" dur="500" fill="hold"/>
                                        <p:tgtEl>
                                          <p:spTgt spid="540693"/>
                                        </p:tgtEl>
                                        <p:attrNameLst>
                                          <p:attrName>ppt_x</p:attrName>
                                        </p:attrNameLst>
                                      </p:cBhvr>
                                      <p:tavLst>
                                        <p:tav tm="0">
                                          <p:val>
                                            <p:strVal val="1+#ppt_w/2"/>
                                          </p:val>
                                        </p:tav>
                                        <p:tav tm="100000">
                                          <p:val>
                                            <p:strVal val="#ppt_x"/>
                                          </p:val>
                                        </p:tav>
                                      </p:tavLst>
                                    </p:anim>
                                    <p:anim calcmode="lin" valueType="num">
                                      <p:cBhvr additive="base">
                                        <p:cTn id="14" dur="500" fill="hold"/>
                                        <p:tgtEl>
                                          <p:spTgt spid="54069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40693"/>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40694"/>
                                        </p:tgtEl>
                                        <p:attrNameLst>
                                          <p:attrName>style.visibility</p:attrName>
                                        </p:attrNameLst>
                                      </p:cBhvr>
                                      <p:to>
                                        <p:strVal val="visible"/>
                                      </p:to>
                                    </p:set>
                                    <p:anim calcmode="lin" valueType="num">
                                      <p:cBhvr additive="base">
                                        <p:cTn id="19" dur="500" fill="hold"/>
                                        <p:tgtEl>
                                          <p:spTgt spid="540694"/>
                                        </p:tgtEl>
                                        <p:attrNameLst>
                                          <p:attrName>ppt_x</p:attrName>
                                        </p:attrNameLst>
                                      </p:cBhvr>
                                      <p:tavLst>
                                        <p:tav tm="0">
                                          <p:val>
                                            <p:strVal val="0-#ppt_w/2"/>
                                          </p:val>
                                        </p:tav>
                                        <p:tav tm="100000">
                                          <p:val>
                                            <p:strVal val="#ppt_x"/>
                                          </p:val>
                                        </p:tav>
                                      </p:tavLst>
                                    </p:anim>
                                    <p:anim calcmode="lin" valueType="num">
                                      <p:cBhvr additive="base">
                                        <p:cTn id="20" dur="500" fill="hold"/>
                                        <p:tgtEl>
                                          <p:spTgt spid="54069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540695"/>
                                        </p:tgtEl>
                                        <p:attrNameLst>
                                          <p:attrName>style.visibility</p:attrName>
                                        </p:attrNameLst>
                                      </p:cBhvr>
                                      <p:to>
                                        <p:strVal val="visible"/>
                                      </p:to>
                                    </p:set>
                                    <p:anim calcmode="lin" valueType="num">
                                      <p:cBhvr additive="base">
                                        <p:cTn id="25" dur="500" fill="hold"/>
                                        <p:tgtEl>
                                          <p:spTgt spid="540695"/>
                                        </p:tgtEl>
                                        <p:attrNameLst>
                                          <p:attrName>ppt_x</p:attrName>
                                        </p:attrNameLst>
                                      </p:cBhvr>
                                      <p:tavLst>
                                        <p:tav tm="0">
                                          <p:val>
                                            <p:strVal val="1+#ppt_w/2"/>
                                          </p:val>
                                        </p:tav>
                                        <p:tav tm="100000">
                                          <p:val>
                                            <p:strVal val="#ppt_x"/>
                                          </p:val>
                                        </p:tav>
                                      </p:tavLst>
                                    </p:anim>
                                    <p:anim calcmode="lin" valueType="num">
                                      <p:cBhvr additive="base">
                                        <p:cTn id="26" dur="500" fill="hold"/>
                                        <p:tgtEl>
                                          <p:spTgt spid="54069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40695"/>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540697"/>
                                        </p:tgtEl>
                                        <p:attrNameLst>
                                          <p:attrName>style.visibility</p:attrName>
                                        </p:attrNameLst>
                                      </p:cBhvr>
                                      <p:to>
                                        <p:strVal val="visible"/>
                                      </p:to>
                                    </p:set>
                                    <p:anim calcmode="lin" valueType="num">
                                      <p:cBhvr additive="base">
                                        <p:cTn id="31" dur="500" fill="hold"/>
                                        <p:tgtEl>
                                          <p:spTgt spid="540697"/>
                                        </p:tgtEl>
                                        <p:attrNameLst>
                                          <p:attrName>ppt_x</p:attrName>
                                        </p:attrNameLst>
                                      </p:cBhvr>
                                      <p:tavLst>
                                        <p:tav tm="0">
                                          <p:val>
                                            <p:strVal val="1+#ppt_w/2"/>
                                          </p:val>
                                        </p:tav>
                                        <p:tav tm="100000">
                                          <p:val>
                                            <p:strVal val="#ppt_x"/>
                                          </p:val>
                                        </p:tav>
                                      </p:tavLst>
                                    </p:anim>
                                    <p:anim calcmode="lin" valueType="num">
                                      <p:cBhvr additive="base">
                                        <p:cTn id="32" dur="500" fill="hold"/>
                                        <p:tgtEl>
                                          <p:spTgt spid="54069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40696"/>
                                        </p:tgtEl>
                                        <p:attrNameLst>
                                          <p:attrName>style.visibility</p:attrName>
                                        </p:attrNameLst>
                                      </p:cBhvr>
                                      <p:to>
                                        <p:strVal val="visible"/>
                                      </p:to>
                                    </p:set>
                                    <p:anim calcmode="lin" valueType="num">
                                      <p:cBhvr additive="base">
                                        <p:cTn id="37" dur="500" fill="hold"/>
                                        <p:tgtEl>
                                          <p:spTgt spid="540696"/>
                                        </p:tgtEl>
                                        <p:attrNameLst>
                                          <p:attrName>ppt_x</p:attrName>
                                        </p:attrNameLst>
                                      </p:cBhvr>
                                      <p:tavLst>
                                        <p:tav tm="0">
                                          <p:val>
                                            <p:strVal val="0-#ppt_w/2"/>
                                          </p:val>
                                        </p:tav>
                                        <p:tav tm="100000">
                                          <p:val>
                                            <p:strVal val="#ppt_x"/>
                                          </p:val>
                                        </p:tav>
                                      </p:tavLst>
                                    </p:anim>
                                    <p:anim calcmode="lin" valueType="num">
                                      <p:cBhvr additive="base">
                                        <p:cTn id="38" dur="500" fill="hold"/>
                                        <p:tgtEl>
                                          <p:spTgt spid="5406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6D5EC505-79EA-4980-BDCC-8374DF194D08}"/>
              </a:ext>
            </a:extLst>
          </p:cNvPr>
          <p:cNvSpPr>
            <a:spLocks noGrp="1" noChangeArrowheads="1"/>
          </p:cNvSpPr>
          <p:nvPr>
            <p:ph type="title"/>
          </p:nvPr>
        </p:nvSpPr>
        <p:spPr>
          <a:xfrm>
            <a:off x="685800" y="258763"/>
            <a:ext cx="7772400" cy="701675"/>
          </a:xfrm>
        </p:spPr>
        <p:txBody>
          <a:bodyPr/>
          <a:lstStyle/>
          <a:p>
            <a:pPr eaLnBrk="1" hangingPunct="1"/>
            <a:r>
              <a:rPr kumimoji="1" lang="zh-CN" altLang="en-US" sz="4000" b="1">
                <a:latin typeface="Times New Roman" panose="02020603050405020304" pitchFamily="18" charset="0"/>
                <a:ea typeface="楷体_GB2312" pitchFamily="49" charset="-122"/>
              </a:rPr>
              <a:t>哪个参数才能正确评价能的价值</a:t>
            </a:r>
          </a:p>
        </p:txBody>
      </p:sp>
      <p:sp>
        <p:nvSpPr>
          <p:cNvPr id="143363" name="Rectangle 3">
            <a:extLst>
              <a:ext uri="{FF2B5EF4-FFF2-40B4-BE49-F238E27FC236}">
                <a16:creationId xmlns:a16="http://schemas.microsoft.com/office/drawing/2014/main" id="{B923BC4B-943C-4C6D-AC7B-3E240E2D9239}"/>
              </a:ext>
            </a:extLst>
          </p:cNvPr>
          <p:cNvSpPr>
            <a:spLocks noGrp="1" noChangeArrowheads="1"/>
          </p:cNvSpPr>
          <p:nvPr>
            <p:ph type="body" idx="1"/>
          </p:nvPr>
        </p:nvSpPr>
        <p:spPr>
          <a:xfrm>
            <a:off x="457200" y="1219200"/>
            <a:ext cx="1524000" cy="609600"/>
          </a:xfrm>
        </p:spPr>
        <p:txBody>
          <a:bodyPr/>
          <a:lstStyle/>
          <a:p>
            <a:pPr eaLnBrk="1" hangingPunct="1">
              <a:lnSpc>
                <a:spcPct val="90000"/>
              </a:lnSpc>
              <a:buFontTx/>
              <a:buNone/>
            </a:pPr>
            <a:r>
              <a:rPr lang="en-US" altLang="zh-CN" b="1">
                <a:solidFill>
                  <a:schemeClr val="accent1"/>
                </a:solidFill>
                <a:latin typeface="Times New Roman" panose="02020603050405020304" pitchFamily="18" charset="0"/>
              </a:rPr>
              <a:t>  </a:t>
            </a:r>
            <a:r>
              <a:rPr lang="zh-CN" altLang="en-US" sz="3600" b="1">
                <a:solidFill>
                  <a:srgbClr val="00FF00"/>
                </a:solidFill>
                <a:latin typeface="Times New Roman" panose="02020603050405020304" pitchFamily="18" charset="0"/>
              </a:rPr>
              <a:t>内能</a:t>
            </a:r>
          </a:p>
        </p:txBody>
      </p:sp>
      <p:sp>
        <p:nvSpPr>
          <p:cNvPr id="490501" name="Rectangle 5">
            <a:extLst>
              <a:ext uri="{FF2B5EF4-FFF2-40B4-BE49-F238E27FC236}">
                <a16:creationId xmlns:a16="http://schemas.microsoft.com/office/drawing/2014/main" id="{D53330C6-A323-4EE7-86D7-23B735778504}"/>
              </a:ext>
            </a:extLst>
          </p:cNvPr>
          <p:cNvSpPr>
            <a:spLocks noChangeArrowheads="1"/>
          </p:cNvSpPr>
          <p:nvPr/>
        </p:nvSpPr>
        <p:spPr bwMode="auto">
          <a:xfrm>
            <a:off x="685800" y="2819400"/>
            <a:ext cx="1600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3600" i="1">
                <a:solidFill>
                  <a:srgbClr val="00FF00"/>
                </a:solidFill>
                <a:latin typeface="Times New Roman" panose="02020603050405020304" pitchFamily="18" charset="0"/>
              </a:rPr>
              <a:t>u</a:t>
            </a:r>
            <a:r>
              <a:rPr kumimoji="0" lang="en-US" altLang="zh-CN" sz="3600" baseline="-25000">
                <a:solidFill>
                  <a:srgbClr val="00FF00"/>
                </a:solidFill>
                <a:latin typeface="Times New Roman" panose="02020603050405020304" pitchFamily="18" charset="0"/>
              </a:rPr>
              <a:t>1</a:t>
            </a:r>
            <a:r>
              <a:rPr kumimoji="0" lang="en-US" altLang="zh-CN" sz="3600">
                <a:solidFill>
                  <a:srgbClr val="FFCC99"/>
                </a:solidFill>
                <a:latin typeface="Times New Roman" panose="02020603050405020304" pitchFamily="18" charset="0"/>
              </a:rPr>
              <a:t> </a:t>
            </a:r>
            <a:r>
              <a:rPr kumimoji="0" lang="en-US" altLang="zh-CN" sz="3600">
                <a:latin typeface="Times New Roman" panose="02020603050405020304" pitchFamily="18" charset="0"/>
              </a:rPr>
              <a:t>=</a:t>
            </a:r>
            <a:r>
              <a:rPr kumimoji="0" lang="en-US" altLang="zh-CN" sz="3600">
                <a:solidFill>
                  <a:srgbClr val="FFCC99"/>
                </a:solidFill>
                <a:latin typeface="Times New Roman" panose="02020603050405020304" pitchFamily="18" charset="0"/>
              </a:rPr>
              <a:t> </a:t>
            </a:r>
            <a:r>
              <a:rPr kumimoji="0" lang="en-US" altLang="zh-CN" sz="3600" i="1">
                <a:solidFill>
                  <a:srgbClr val="00FF00"/>
                </a:solidFill>
                <a:latin typeface="Times New Roman" panose="02020603050405020304" pitchFamily="18" charset="0"/>
              </a:rPr>
              <a:t>u</a:t>
            </a:r>
            <a:r>
              <a:rPr kumimoji="0" lang="en-US" altLang="zh-CN" sz="3600" baseline="-25000">
                <a:solidFill>
                  <a:srgbClr val="00FF00"/>
                </a:solidFill>
                <a:latin typeface="Times New Roman" panose="02020603050405020304" pitchFamily="18" charset="0"/>
              </a:rPr>
              <a:t>2</a:t>
            </a:r>
            <a:endParaRPr kumimoji="0" lang="en-US" altLang="zh-CN" sz="3600" b="0">
              <a:solidFill>
                <a:srgbClr val="00FF00"/>
              </a:solidFill>
              <a:latin typeface="Times New Roman" panose="02020603050405020304" pitchFamily="18" charset="0"/>
            </a:endParaRPr>
          </a:p>
        </p:txBody>
      </p:sp>
      <p:sp>
        <p:nvSpPr>
          <p:cNvPr id="143365" name="Rectangle 10">
            <a:extLst>
              <a:ext uri="{FF2B5EF4-FFF2-40B4-BE49-F238E27FC236}">
                <a16:creationId xmlns:a16="http://schemas.microsoft.com/office/drawing/2014/main" id="{566C44ED-2DB2-49D9-A309-79CD664C2473}"/>
              </a:ext>
            </a:extLst>
          </p:cNvPr>
          <p:cNvSpPr>
            <a:spLocks noChangeArrowheads="1"/>
          </p:cNvSpPr>
          <p:nvPr/>
        </p:nvSpPr>
        <p:spPr bwMode="auto">
          <a:xfrm>
            <a:off x="2667000" y="2590800"/>
            <a:ext cx="1828800" cy="838200"/>
          </a:xfrm>
          <a:prstGeom prst="rect">
            <a:avLst/>
          </a:prstGeom>
          <a:noFill/>
          <a:ln w="254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66" name="Line 11">
            <a:extLst>
              <a:ext uri="{FF2B5EF4-FFF2-40B4-BE49-F238E27FC236}">
                <a16:creationId xmlns:a16="http://schemas.microsoft.com/office/drawing/2014/main" id="{DBA6F9E0-C856-46BD-8E2A-137B7AE3F361}"/>
              </a:ext>
            </a:extLst>
          </p:cNvPr>
          <p:cNvSpPr>
            <a:spLocks noChangeShapeType="1"/>
          </p:cNvSpPr>
          <p:nvPr/>
        </p:nvSpPr>
        <p:spPr bwMode="auto">
          <a:xfrm flipV="1">
            <a:off x="3581400" y="2133600"/>
            <a:ext cx="0" cy="1295400"/>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67" name="Oval 12">
            <a:extLst>
              <a:ext uri="{FF2B5EF4-FFF2-40B4-BE49-F238E27FC236}">
                <a16:creationId xmlns:a16="http://schemas.microsoft.com/office/drawing/2014/main" id="{736311A1-3DBD-4D42-B616-09AE9FF6E771}"/>
              </a:ext>
            </a:extLst>
          </p:cNvPr>
          <p:cNvSpPr>
            <a:spLocks noChangeArrowheads="1"/>
          </p:cNvSpPr>
          <p:nvPr/>
        </p:nvSpPr>
        <p:spPr bwMode="auto">
          <a:xfrm>
            <a:off x="2819400" y="26670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68" name="Oval 13">
            <a:extLst>
              <a:ext uri="{FF2B5EF4-FFF2-40B4-BE49-F238E27FC236}">
                <a16:creationId xmlns:a16="http://schemas.microsoft.com/office/drawing/2014/main" id="{F5AAA2F3-227D-4F5C-BD7C-96BE671AB972}"/>
              </a:ext>
            </a:extLst>
          </p:cNvPr>
          <p:cNvSpPr>
            <a:spLocks noChangeArrowheads="1"/>
          </p:cNvSpPr>
          <p:nvPr/>
        </p:nvSpPr>
        <p:spPr bwMode="auto">
          <a:xfrm>
            <a:off x="2971800" y="28194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69" name="Oval 14">
            <a:extLst>
              <a:ext uri="{FF2B5EF4-FFF2-40B4-BE49-F238E27FC236}">
                <a16:creationId xmlns:a16="http://schemas.microsoft.com/office/drawing/2014/main" id="{A8F734F0-322D-444F-A7FC-0972940A4A81}"/>
              </a:ext>
            </a:extLst>
          </p:cNvPr>
          <p:cNvSpPr>
            <a:spLocks noChangeArrowheads="1"/>
          </p:cNvSpPr>
          <p:nvPr/>
        </p:nvSpPr>
        <p:spPr bwMode="auto">
          <a:xfrm>
            <a:off x="3124200" y="29718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0" name="Oval 15">
            <a:extLst>
              <a:ext uri="{FF2B5EF4-FFF2-40B4-BE49-F238E27FC236}">
                <a16:creationId xmlns:a16="http://schemas.microsoft.com/office/drawing/2014/main" id="{B61D42AE-E13A-4A05-8272-EEA08E312A3E}"/>
              </a:ext>
            </a:extLst>
          </p:cNvPr>
          <p:cNvSpPr>
            <a:spLocks noChangeArrowheads="1"/>
          </p:cNvSpPr>
          <p:nvPr/>
        </p:nvSpPr>
        <p:spPr bwMode="auto">
          <a:xfrm>
            <a:off x="3276600" y="31242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1" name="Oval 16">
            <a:extLst>
              <a:ext uri="{FF2B5EF4-FFF2-40B4-BE49-F238E27FC236}">
                <a16:creationId xmlns:a16="http://schemas.microsoft.com/office/drawing/2014/main" id="{CDDDCABD-BA18-4F93-9C7F-C0C1F17ED897}"/>
              </a:ext>
            </a:extLst>
          </p:cNvPr>
          <p:cNvSpPr>
            <a:spLocks noChangeArrowheads="1"/>
          </p:cNvSpPr>
          <p:nvPr/>
        </p:nvSpPr>
        <p:spPr bwMode="auto">
          <a:xfrm>
            <a:off x="3429000" y="32766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2" name="Oval 17">
            <a:extLst>
              <a:ext uri="{FF2B5EF4-FFF2-40B4-BE49-F238E27FC236}">
                <a16:creationId xmlns:a16="http://schemas.microsoft.com/office/drawing/2014/main" id="{5DFC8B19-CDAF-4187-B8B3-1C68B1874B72}"/>
              </a:ext>
            </a:extLst>
          </p:cNvPr>
          <p:cNvSpPr>
            <a:spLocks noChangeArrowheads="1"/>
          </p:cNvSpPr>
          <p:nvPr/>
        </p:nvSpPr>
        <p:spPr bwMode="auto">
          <a:xfrm>
            <a:off x="3276600" y="28194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3" name="Oval 18">
            <a:extLst>
              <a:ext uri="{FF2B5EF4-FFF2-40B4-BE49-F238E27FC236}">
                <a16:creationId xmlns:a16="http://schemas.microsoft.com/office/drawing/2014/main" id="{842B5D17-C407-4D9C-86D6-BECBE6693717}"/>
              </a:ext>
            </a:extLst>
          </p:cNvPr>
          <p:cNvSpPr>
            <a:spLocks noChangeArrowheads="1"/>
          </p:cNvSpPr>
          <p:nvPr/>
        </p:nvSpPr>
        <p:spPr bwMode="auto">
          <a:xfrm>
            <a:off x="3352800" y="26670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4" name="Oval 19">
            <a:extLst>
              <a:ext uri="{FF2B5EF4-FFF2-40B4-BE49-F238E27FC236}">
                <a16:creationId xmlns:a16="http://schemas.microsoft.com/office/drawing/2014/main" id="{3D1A306B-685B-464E-A655-08C5853F51E6}"/>
              </a:ext>
            </a:extLst>
          </p:cNvPr>
          <p:cNvSpPr>
            <a:spLocks noChangeArrowheads="1"/>
          </p:cNvSpPr>
          <p:nvPr/>
        </p:nvSpPr>
        <p:spPr bwMode="auto">
          <a:xfrm>
            <a:off x="2971800" y="30480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5" name="Oval 20">
            <a:extLst>
              <a:ext uri="{FF2B5EF4-FFF2-40B4-BE49-F238E27FC236}">
                <a16:creationId xmlns:a16="http://schemas.microsoft.com/office/drawing/2014/main" id="{9A1B7FC8-ACE4-41FF-8196-82591CF3F296}"/>
              </a:ext>
            </a:extLst>
          </p:cNvPr>
          <p:cNvSpPr>
            <a:spLocks noChangeArrowheads="1"/>
          </p:cNvSpPr>
          <p:nvPr/>
        </p:nvSpPr>
        <p:spPr bwMode="auto">
          <a:xfrm>
            <a:off x="2743200" y="28956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6" name="Oval 21">
            <a:extLst>
              <a:ext uri="{FF2B5EF4-FFF2-40B4-BE49-F238E27FC236}">
                <a16:creationId xmlns:a16="http://schemas.microsoft.com/office/drawing/2014/main" id="{20F34CF7-AA01-4AAB-8274-5C3169856679}"/>
              </a:ext>
            </a:extLst>
          </p:cNvPr>
          <p:cNvSpPr>
            <a:spLocks noChangeArrowheads="1"/>
          </p:cNvSpPr>
          <p:nvPr/>
        </p:nvSpPr>
        <p:spPr bwMode="auto">
          <a:xfrm>
            <a:off x="3048000" y="32004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7" name="Oval 22">
            <a:extLst>
              <a:ext uri="{FF2B5EF4-FFF2-40B4-BE49-F238E27FC236}">
                <a16:creationId xmlns:a16="http://schemas.microsoft.com/office/drawing/2014/main" id="{AD36835C-3555-41CF-9C05-ED11E7CA7E8B}"/>
              </a:ext>
            </a:extLst>
          </p:cNvPr>
          <p:cNvSpPr>
            <a:spLocks noChangeArrowheads="1"/>
          </p:cNvSpPr>
          <p:nvPr/>
        </p:nvSpPr>
        <p:spPr bwMode="auto">
          <a:xfrm>
            <a:off x="3429000" y="29718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8" name="Oval 23">
            <a:extLst>
              <a:ext uri="{FF2B5EF4-FFF2-40B4-BE49-F238E27FC236}">
                <a16:creationId xmlns:a16="http://schemas.microsoft.com/office/drawing/2014/main" id="{796C41C2-BEB4-499A-8F35-0E1077B66434}"/>
              </a:ext>
            </a:extLst>
          </p:cNvPr>
          <p:cNvSpPr>
            <a:spLocks noChangeArrowheads="1"/>
          </p:cNvSpPr>
          <p:nvPr/>
        </p:nvSpPr>
        <p:spPr bwMode="auto">
          <a:xfrm>
            <a:off x="3124200" y="26670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79" name="Oval 24">
            <a:extLst>
              <a:ext uri="{FF2B5EF4-FFF2-40B4-BE49-F238E27FC236}">
                <a16:creationId xmlns:a16="http://schemas.microsoft.com/office/drawing/2014/main" id="{5A375044-C06F-48F0-9911-36F124D3CBA4}"/>
              </a:ext>
            </a:extLst>
          </p:cNvPr>
          <p:cNvSpPr>
            <a:spLocks noChangeArrowheads="1"/>
          </p:cNvSpPr>
          <p:nvPr/>
        </p:nvSpPr>
        <p:spPr bwMode="auto">
          <a:xfrm>
            <a:off x="3200400" y="32766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0" name="Rectangle 25">
            <a:extLst>
              <a:ext uri="{FF2B5EF4-FFF2-40B4-BE49-F238E27FC236}">
                <a16:creationId xmlns:a16="http://schemas.microsoft.com/office/drawing/2014/main" id="{2B49B4E8-AC23-409B-A3D1-B852309B39C2}"/>
              </a:ext>
            </a:extLst>
          </p:cNvPr>
          <p:cNvSpPr>
            <a:spLocks noChangeArrowheads="1"/>
          </p:cNvSpPr>
          <p:nvPr/>
        </p:nvSpPr>
        <p:spPr bwMode="auto">
          <a:xfrm>
            <a:off x="5334000" y="2590800"/>
            <a:ext cx="1828800" cy="838200"/>
          </a:xfrm>
          <a:prstGeom prst="rect">
            <a:avLst/>
          </a:prstGeom>
          <a:noFill/>
          <a:ln w="254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1" name="Oval 26">
            <a:extLst>
              <a:ext uri="{FF2B5EF4-FFF2-40B4-BE49-F238E27FC236}">
                <a16:creationId xmlns:a16="http://schemas.microsoft.com/office/drawing/2014/main" id="{BB7B6CFE-F0FC-4155-A873-26961D85B56F}"/>
              </a:ext>
            </a:extLst>
          </p:cNvPr>
          <p:cNvSpPr>
            <a:spLocks noChangeArrowheads="1"/>
          </p:cNvSpPr>
          <p:nvPr/>
        </p:nvSpPr>
        <p:spPr bwMode="auto">
          <a:xfrm>
            <a:off x="5486400" y="27432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2" name="Oval 27">
            <a:extLst>
              <a:ext uri="{FF2B5EF4-FFF2-40B4-BE49-F238E27FC236}">
                <a16:creationId xmlns:a16="http://schemas.microsoft.com/office/drawing/2014/main" id="{CA5E20C0-033A-4621-9D30-85B24EDBD6AC}"/>
              </a:ext>
            </a:extLst>
          </p:cNvPr>
          <p:cNvSpPr>
            <a:spLocks noChangeArrowheads="1"/>
          </p:cNvSpPr>
          <p:nvPr/>
        </p:nvSpPr>
        <p:spPr bwMode="auto">
          <a:xfrm>
            <a:off x="6858000" y="30480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3" name="Oval 28">
            <a:extLst>
              <a:ext uri="{FF2B5EF4-FFF2-40B4-BE49-F238E27FC236}">
                <a16:creationId xmlns:a16="http://schemas.microsoft.com/office/drawing/2014/main" id="{31382193-AA05-4756-8F0F-B1C7277434C7}"/>
              </a:ext>
            </a:extLst>
          </p:cNvPr>
          <p:cNvSpPr>
            <a:spLocks noChangeArrowheads="1"/>
          </p:cNvSpPr>
          <p:nvPr/>
        </p:nvSpPr>
        <p:spPr bwMode="auto">
          <a:xfrm>
            <a:off x="6324600" y="32766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4" name="Oval 29">
            <a:extLst>
              <a:ext uri="{FF2B5EF4-FFF2-40B4-BE49-F238E27FC236}">
                <a16:creationId xmlns:a16="http://schemas.microsoft.com/office/drawing/2014/main" id="{A3E0259F-01BE-413D-A7BA-12D1B5D93E64}"/>
              </a:ext>
            </a:extLst>
          </p:cNvPr>
          <p:cNvSpPr>
            <a:spLocks noChangeArrowheads="1"/>
          </p:cNvSpPr>
          <p:nvPr/>
        </p:nvSpPr>
        <p:spPr bwMode="auto">
          <a:xfrm>
            <a:off x="5638800" y="29718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5" name="Oval 30">
            <a:extLst>
              <a:ext uri="{FF2B5EF4-FFF2-40B4-BE49-F238E27FC236}">
                <a16:creationId xmlns:a16="http://schemas.microsoft.com/office/drawing/2014/main" id="{7E4E3E94-AC95-4037-833B-79215FD366F2}"/>
              </a:ext>
            </a:extLst>
          </p:cNvPr>
          <p:cNvSpPr>
            <a:spLocks noChangeArrowheads="1"/>
          </p:cNvSpPr>
          <p:nvPr/>
        </p:nvSpPr>
        <p:spPr bwMode="auto">
          <a:xfrm>
            <a:off x="5410200" y="32004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6" name="Oval 31">
            <a:extLst>
              <a:ext uri="{FF2B5EF4-FFF2-40B4-BE49-F238E27FC236}">
                <a16:creationId xmlns:a16="http://schemas.microsoft.com/office/drawing/2014/main" id="{F927E68F-EA34-4AEE-9C61-036A6D83F5DF}"/>
              </a:ext>
            </a:extLst>
          </p:cNvPr>
          <p:cNvSpPr>
            <a:spLocks noChangeArrowheads="1"/>
          </p:cNvSpPr>
          <p:nvPr/>
        </p:nvSpPr>
        <p:spPr bwMode="auto">
          <a:xfrm>
            <a:off x="6019800" y="28956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7" name="Oval 32">
            <a:extLst>
              <a:ext uri="{FF2B5EF4-FFF2-40B4-BE49-F238E27FC236}">
                <a16:creationId xmlns:a16="http://schemas.microsoft.com/office/drawing/2014/main" id="{3696246A-B760-422F-ACD7-FD82E53A0916}"/>
              </a:ext>
            </a:extLst>
          </p:cNvPr>
          <p:cNvSpPr>
            <a:spLocks noChangeArrowheads="1"/>
          </p:cNvSpPr>
          <p:nvPr/>
        </p:nvSpPr>
        <p:spPr bwMode="auto">
          <a:xfrm>
            <a:off x="6172200" y="31242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8" name="Oval 33">
            <a:extLst>
              <a:ext uri="{FF2B5EF4-FFF2-40B4-BE49-F238E27FC236}">
                <a16:creationId xmlns:a16="http://schemas.microsoft.com/office/drawing/2014/main" id="{EF64BB9E-223A-4AFF-8568-C50C63A0D539}"/>
              </a:ext>
            </a:extLst>
          </p:cNvPr>
          <p:cNvSpPr>
            <a:spLocks noChangeArrowheads="1"/>
          </p:cNvSpPr>
          <p:nvPr/>
        </p:nvSpPr>
        <p:spPr bwMode="auto">
          <a:xfrm>
            <a:off x="6324600" y="27432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89" name="Oval 34">
            <a:extLst>
              <a:ext uri="{FF2B5EF4-FFF2-40B4-BE49-F238E27FC236}">
                <a16:creationId xmlns:a16="http://schemas.microsoft.com/office/drawing/2014/main" id="{A064FB80-5B22-47EA-AA52-32B1319245B1}"/>
              </a:ext>
            </a:extLst>
          </p:cNvPr>
          <p:cNvSpPr>
            <a:spLocks noChangeArrowheads="1"/>
          </p:cNvSpPr>
          <p:nvPr/>
        </p:nvSpPr>
        <p:spPr bwMode="auto">
          <a:xfrm>
            <a:off x="5867400" y="27432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90" name="Oval 35">
            <a:extLst>
              <a:ext uri="{FF2B5EF4-FFF2-40B4-BE49-F238E27FC236}">
                <a16:creationId xmlns:a16="http://schemas.microsoft.com/office/drawing/2014/main" id="{B1E5D3E4-D9D1-4968-873F-8DE8AA64F47F}"/>
              </a:ext>
            </a:extLst>
          </p:cNvPr>
          <p:cNvSpPr>
            <a:spLocks noChangeArrowheads="1"/>
          </p:cNvSpPr>
          <p:nvPr/>
        </p:nvSpPr>
        <p:spPr bwMode="auto">
          <a:xfrm>
            <a:off x="2819400" y="32004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91" name="Oval 36">
            <a:extLst>
              <a:ext uri="{FF2B5EF4-FFF2-40B4-BE49-F238E27FC236}">
                <a16:creationId xmlns:a16="http://schemas.microsoft.com/office/drawing/2014/main" id="{37AB8D81-4263-446C-B3A8-5409D7DD0A96}"/>
              </a:ext>
            </a:extLst>
          </p:cNvPr>
          <p:cNvSpPr>
            <a:spLocks noChangeArrowheads="1"/>
          </p:cNvSpPr>
          <p:nvPr/>
        </p:nvSpPr>
        <p:spPr bwMode="auto">
          <a:xfrm>
            <a:off x="5867400" y="32004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92" name="Oval 37">
            <a:extLst>
              <a:ext uri="{FF2B5EF4-FFF2-40B4-BE49-F238E27FC236}">
                <a16:creationId xmlns:a16="http://schemas.microsoft.com/office/drawing/2014/main" id="{06C1B85E-5092-47D5-BB1F-B8AD53ADE58A}"/>
              </a:ext>
            </a:extLst>
          </p:cNvPr>
          <p:cNvSpPr>
            <a:spLocks noChangeArrowheads="1"/>
          </p:cNvSpPr>
          <p:nvPr/>
        </p:nvSpPr>
        <p:spPr bwMode="auto">
          <a:xfrm>
            <a:off x="6553200" y="30480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93" name="Oval 38">
            <a:extLst>
              <a:ext uri="{FF2B5EF4-FFF2-40B4-BE49-F238E27FC236}">
                <a16:creationId xmlns:a16="http://schemas.microsoft.com/office/drawing/2014/main" id="{AED0062A-3982-4052-889D-3FF7FFC3BFD7}"/>
              </a:ext>
            </a:extLst>
          </p:cNvPr>
          <p:cNvSpPr>
            <a:spLocks noChangeArrowheads="1"/>
          </p:cNvSpPr>
          <p:nvPr/>
        </p:nvSpPr>
        <p:spPr bwMode="auto">
          <a:xfrm>
            <a:off x="6629400" y="32766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94" name="Oval 39">
            <a:extLst>
              <a:ext uri="{FF2B5EF4-FFF2-40B4-BE49-F238E27FC236}">
                <a16:creationId xmlns:a16="http://schemas.microsoft.com/office/drawing/2014/main" id="{E43821A4-6B3F-4DA3-8FCD-5DC74D21B169}"/>
              </a:ext>
            </a:extLst>
          </p:cNvPr>
          <p:cNvSpPr>
            <a:spLocks noChangeArrowheads="1"/>
          </p:cNvSpPr>
          <p:nvPr/>
        </p:nvSpPr>
        <p:spPr bwMode="auto">
          <a:xfrm>
            <a:off x="6629400" y="27432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395" name="Oval 40">
            <a:extLst>
              <a:ext uri="{FF2B5EF4-FFF2-40B4-BE49-F238E27FC236}">
                <a16:creationId xmlns:a16="http://schemas.microsoft.com/office/drawing/2014/main" id="{35B5D9FF-B260-48AD-B7F7-15D44532C253}"/>
              </a:ext>
            </a:extLst>
          </p:cNvPr>
          <p:cNvSpPr>
            <a:spLocks noChangeArrowheads="1"/>
          </p:cNvSpPr>
          <p:nvPr/>
        </p:nvSpPr>
        <p:spPr bwMode="auto">
          <a:xfrm>
            <a:off x="6934200" y="2743200"/>
            <a:ext cx="76200" cy="762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nvGrpSpPr>
          <p:cNvPr id="2" name="Group 79">
            <a:extLst>
              <a:ext uri="{FF2B5EF4-FFF2-40B4-BE49-F238E27FC236}">
                <a16:creationId xmlns:a16="http://schemas.microsoft.com/office/drawing/2014/main" id="{314B51F4-5D38-4AE9-BD40-E3C0FEF40DBE}"/>
              </a:ext>
            </a:extLst>
          </p:cNvPr>
          <p:cNvGrpSpPr>
            <a:grpSpLocks/>
          </p:cNvGrpSpPr>
          <p:nvPr/>
        </p:nvGrpSpPr>
        <p:grpSpPr bwMode="auto">
          <a:xfrm>
            <a:off x="2895600" y="3429000"/>
            <a:ext cx="2057400" cy="1524000"/>
            <a:chOff x="1824" y="2160"/>
            <a:chExt cx="1296" cy="960"/>
          </a:xfrm>
        </p:grpSpPr>
        <p:sp>
          <p:nvSpPr>
            <p:cNvPr id="143433" name="Rectangle 6">
              <a:extLst>
                <a:ext uri="{FF2B5EF4-FFF2-40B4-BE49-F238E27FC236}">
                  <a16:creationId xmlns:a16="http://schemas.microsoft.com/office/drawing/2014/main" id="{793E8F80-5964-45A3-A8CD-CCF58B9B4152}"/>
                </a:ext>
              </a:extLst>
            </p:cNvPr>
            <p:cNvSpPr>
              <a:spLocks noChangeArrowheads="1"/>
            </p:cNvSpPr>
            <p:nvPr/>
          </p:nvSpPr>
          <p:spPr bwMode="auto">
            <a:xfrm>
              <a:off x="2640" y="2640"/>
              <a:ext cx="4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3600" i="1">
                  <a:solidFill>
                    <a:srgbClr val="FFFF00"/>
                  </a:solidFill>
                  <a:latin typeface="Times New Roman" panose="02020603050405020304" pitchFamily="18" charset="0"/>
                </a:rPr>
                <a:t>p</a:t>
              </a:r>
              <a:r>
                <a:rPr kumimoji="0" lang="en-US" altLang="zh-CN" sz="3600" baseline="-25000">
                  <a:solidFill>
                    <a:srgbClr val="FFFF00"/>
                  </a:solidFill>
                  <a:latin typeface="Times New Roman" panose="02020603050405020304" pitchFamily="18" charset="0"/>
                </a:rPr>
                <a:t>0</a:t>
              </a:r>
              <a:endParaRPr kumimoji="0" lang="en-US" altLang="zh-CN" sz="3600" b="0">
                <a:solidFill>
                  <a:srgbClr val="FFFF00"/>
                </a:solidFill>
                <a:latin typeface="Times New Roman" panose="02020603050405020304" pitchFamily="18" charset="0"/>
              </a:endParaRPr>
            </a:p>
          </p:txBody>
        </p:sp>
        <p:sp>
          <p:nvSpPr>
            <p:cNvPr id="143434" name="Line 9">
              <a:extLst>
                <a:ext uri="{FF2B5EF4-FFF2-40B4-BE49-F238E27FC236}">
                  <a16:creationId xmlns:a16="http://schemas.microsoft.com/office/drawing/2014/main" id="{4C960FE7-4245-442D-8AC6-9E3E4AFBF58B}"/>
                </a:ext>
              </a:extLst>
            </p:cNvPr>
            <p:cNvSpPr>
              <a:spLocks noChangeShapeType="1"/>
            </p:cNvSpPr>
            <p:nvPr/>
          </p:nvSpPr>
          <p:spPr bwMode="auto">
            <a:xfrm>
              <a:off x="1920" y="2160"/>
              <a:ext cx="0" cy="515"/>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35" name="Line 41">
              <a:extLst>
                <a:ext uri="{FF2B5EF4-FFF2-40B4-BE49-F238E27FC236}">
                  <a16:creationId xmlns:a16="http://schemas.microsoft.com/office/drawing/2014/main" id="{FA77A26D-D717-4A3D-B0C0-451C3B651264}"/>
                </a:ext>
              </a:extLst>
            </p:cNvPr>
            <p:cNvSpPr>
              <a:spLocks noChangeShapeType="1"/>
            </p:cNvSpPr>
            <p:nvPr/>
          </p:nvSpPr>
          <p:spPr bwMode="auto">
            <a:xfrm>
              <a:off x="1824" y="2688"/>
              <a:ext cx="720"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36" name="Line 42">
              <a:extLst>
                <a:ext uri="{FF2B5EF4-FFF2-40B4-BE49-F238E27FC236}">
                  <a16:creationId xmlns:a16="http://schemas.microsoft.com/office/drawing/2014/main" id="{E0E80420-249F-4D2A-82BE-01E6CCD97054}"/>
                </a:ext>
              </a:extLst>
            </p:cNvPr>
            <p:cNvSpPr>
              <a:spLocks noChangeShapeType="1"/>
            </p:cNvSpPr>
            <p:nvPr/>
          </p:nvSpPr>
          <p:spPr bwMode="auto">
            <a:xfrm>
              <a:off x="1824" y="2688"/>
              <a:ext cx="0" cy="432"/>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37" name="Line 43">
              <a:extLst>
                <a:ext uri="{FF2B5EF4-FFF2-40B4-BE49-F238E27FC236}">
                  <a16:creationId xmlns:a16="http://schemas.microsoft.com/office/drawing/2014/main" id="{33CF616B-1216-4DD0-B3F4-E8D3739D62F2}"/>
                </a:ext>
              </a:extLst>
            </p:cNvPr>
            <p:cNvSpPr>
              <a:spLocks noChangeShapeType="1"/>
            </p:cNvSpPr>
            <p:nvPr/>
          </p:nvSpPr>
          <p:spPr bwMode="auto">
            <a:xfrm>
              <a:off x="1824" y="3120"/>
              <a:ext cx="720"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38" name="Rectangle 44">
              <a:extLst>
                <a:ext uri="{FF2B5EF4-FFF2-40B4-BE49-F238E27FC236}">
                  <a16:creationId xmlns:a16="http://schemas.microsoft.com/office/drawing/2014/main" id="{56836C1D-BA6B-4F47-A3AB-784ACA6AAAF9}"/>
                </a:ext>
              </a:extLst>
            </p:cNvPr>
            <p:cNvSpPr>
              <a:spLocks noChangeArrowheads="1"/>
            </p:cNvSpPr>
            <p:nvPr/>
          </p:nvSpPr>
          <p:spPr bwMode="auto">
            <a:xfrm>
              <a:off x="2304" y="2688"/>
              <a:ext cx="96" cy="432"/>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439" name="Rectangle 45">
              <a:extLst>
                <a:ext uri="{FF2B5EF4-FFF2-40B4-BE49-F238E27FC236}">
                  <a16:creationId xmlns:a16="http://schemas.microsoft.com/office/drawing/2014/main" id="{84530EB4-21A6-42B7-ADD4-9A49BE2039B2}"/>
                </a:ext>
              </a:extLst>
            </p:cNvPr>
            <p:cNvSpPr>
              <a:spLocks noChangeArrowheads="1"/>
            </p:cNvSpPr>
            <p:nvPr/>
          </p:nvSpPr>
          <p:spPr bwMode="auto">
            <a:xfrm>
              <a:off x="2400" y="2880"/>
              <a:ext cx="144" cy="4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grpSp>
        <p:nvGrpSpPr>
          <p:cNvPr id="3" name="Group 80">
            <a:extLst>
              <a:ext uri="{FF2B5EF4-FFF2-40B4-BE49-F238E27FC236}">
                <a16:creationId xmlns:a16="http://schemas.microsoft.com/office/drawing/2014/main" id="{D459DB09-F5BF-4A43-AE24-BEC371449A45}"/>
              </a:ext>
            </a:extLst>
          </p:cNvPr>
          <p:cNvGrpSpPr>
            <a:grpSpLocks/>
          </p:cNvGrpSpPr>
          <p:nvPr/>
        </p:nvGrpSpPr>
        <p:grpSpPr bwMode="auto">
          <a:xfrm>
            <a:off x="5638800" y="3429000"/>
            <a:ext cx="2133600" cy="1447800"/>
            <a:chOff x="3552" y="2160"/>
            <a:chExt cx="1344" cy="912"/>
          </a:xfrm>
        </p:grpSpPr>
        <p:sp>
          <p:nvSpPr>
            <p:cNvPr id="143426" name="Rectangle 7">
              <a:extLst>
                <a:ext uri="{FF2B5EF4-FFF2-40B4-BE49-F238E27FC236}">
                  <a16:creationId xmlns:a16="http://schemas.microsoft.com/office/drawing/2014/main" id="{30E30B40-5913-4CD6-A923-CDEAD1F7D92C}"/>
                </a:ext>
              </a:extLst>
            </p:cNvPr>
            <p:cNvSpPr>
              <a:spLocks noChangeArrowheads="1"/>
            </p:cNvSpPr>
            <p:nvPr/>
          </p:nvSpPr>
          <p:spPr bwMode="auto">
            <a:xfrm>
              <a:off x="4416" y="2640"/>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3600" i="1">
                  <a:solidFill>
                    <a:srgbClr val="FFFF00"/>
                  </a:solidFill>
                  <a:latin typeface="Times New Roman" panose="02020603050405020304" pitchFamily="18" charset="0"/>
                </a:rPr>
                <a:t>p</a:t>
              </a:r>
              <a:r>
                <a:rPr kumimoji="0" lang="en-US" altLang="zh-CN" sz="3600" baseline="-25000">
                  <a:solidFill>
                    <a:srgbClr val="FFFF00"/>
                  </a:solidFill>
                  <a:latin typeface="Times New Roman" panose="02020603050405020304" pitchFamily="18" charset="0"/>
                </a:rPr>
                <a:t>0</a:t>
              </a:r>
              <a:endParaRPr kumimoji="0" lang="en-US" altLang="zh-CN" sz="3600" b="0">
                <a:solidFill>
                  <a:srgbClr val="FFFF00"/>
                </a:solidFill>
                <a:latin typeface="Times New Roman" panose="02020603050405020304" pitchFamily="18" charset="0"/>
              </a:endParaRPr>
            </a:p>
          </p:txBody>
        </p:sp>
        <p:sp>
          <p:nvSpPr>
            <p:cNvPr id="143427" name="Line 8">
              <a:extLst>
                <a:ext uri="{FF2B5EF4-FFF2-40B4-BE49-F238E27FC236}">
                  <a16:creationId xmlns:a16="http://schemas.microsoft.com/office/drawing/2014/main" id="{75623201-B754-4526-A44D-515CFE560E4C}"/>
                </a:ext>
              </a:extLst>
            </p:cNvPr>
            <p:cNvSpPr>
              <a:spLocks noChangeShapeType="1"/>
            </p:cNvSpPr>
            <p:nvPr/>
          </p:nvSpPr>
          <p:spPr bwMode="auto">
            <a:xfrm>
              <a:off x="3696" y="2160"/>
              <a:ext cx="0" cy="469"/>
            </a:xfrm>
            <a:prstGeom prst="line">
              <a:avLst/>
            </a:prstGeom>
            <a:noFill/>
            <a:ln w="254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28" name="Line 46">
              <a:extLst>
                <a:ext uri="{FF2B5EF4-FFF2-40B4-BE49-F238E27FC236}">
                  <a16:creationId xmlns:a16="http://schemas.microsoft.com/office/drawing/2014/main" id="{DC06AB7E-F3C4-4A32-B1F6-E2B65B4D1EE5}"/>
                </a:ext>
              </a:extLst>
            </p:cNvPr>
            <p:cNvSpPr>
              <a:spLocks noChangeShapeType="1"/>
            </p:cNvSpPr>
            <p:nvPr/>
          </p:nvSpPr>
          <p:spPr bwMode="auto">
            <a:xfrm>
              <a:off x="3552" y="2640"/>
              <a:ext cx="720"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29" name="Line 47">
              <a:extLst>
                <a:ext uri="{FF2B5EF4-FFF2-40B4-BE49-F238E27FC236}">
                  <a16:creationId xmlns:a16="http://schemas.microsoft.com/office/drawing/2014/main" id="{0E4135A8-8786-4336-B687-300E5FC4A5FD}"/>
                </a:ext>
              </a:extLst>
            </p:cNvPr>
            <p:cNvSpPr>
              <a:spLocks noChangeShapeType="1"/>
            </p:cNvSpPr>
            <p:nvPr/>
          </p:nvSpPr>
          <p:spPr bwMode="auto">
            <a:xfrm>
              <a:off x="3552" y="2640"/>
              <a:ext cx="0" cy="432"/>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30" name="Line 48">
              <a:extLst>
                <a:ext uri="{FF2B5EF4-FFF2-40B4-BE49-F238E27FC236}">
                  <a16:creationId xmlns:a16="http://schemas.microsoft.com/office/drawing/2014/main" id="{47F0D53C-BAAB-4D9A-AF81-112FF95DC86B}"/>
                </a:ext>
              </a:extLst>
            </p:cNvPr>
            <p:cNvSpPr>
              <a:spLocks noChangeShapeType="1"/>
            </p:cNvSpPr>
            <p:nvPr/>
          </p:nvSpPr>
          <p:spPr bwMode="auto">
            <a:xfrm>
              <a:off x="3552" y="3072"/>
              <a:ext cx="720" cy="0"/>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31" name="Rectangle 49">
              <a:extLst>
                <a:ext uri="{FF2B5EF4-FFF2-40B4-BE49-F238E27FC236}">
                  <a16:creationId xmlns:a16="http://schemas.microsoft.com/office/drawing/2014/main" id="{5C25C06B-4FC1-4F77-9CE3-DB9339927A5B}"/>
                </a:ext>
              </a:extLst>
            </p:cNvPr>
            <p:cNvSpPr>
              <a:spLocks noChangeArrowheads="1"/>
            </p:cNvSpPr>
            <p:nvPr/>
          </p:nvSpPr>
          <p:spPr bwMode="auto">
            <a:xfrm>
              <a:off x="4032" y="2640"/>
              <a:ext cx="96" cy="432"/>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sp>
          <p:nvSpPr>
            <p:cNvPr id="143432" name="Rectangle 50">
              <a:extLst>
                <a:ext uri="{FF2B5EF4-FFF2-40B4-BE49-F238E27FC236}">
                  <a16:creationId xmlns:a16="http://schemas.microsoft.com/office/drawing/2014/main" id="{624588D5-197B-4B48-A268-D05778E2B8E5}"/>
                </a:ext>
              </a:extLst>
            </p:cNvPr>
            <p:cNvSpPr>
              <a:spLocks noChangeArrowheads="1"/>
            </p:cNvSpPr>
            <p:nvPr/>
          </p:nvSpPr>
          <p:spPr bwMode="auto">
            <a:xfrm>
              <a:off x="4128" y="2832"/>
              <a:ext cx="144" cy="4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en-US" sz="2400">
                <a:solidFill>
                  <a:schemeClr val="tx2"/>
                </a:solidFill>
                <a:latin typeface="Times New Roman" panose="02020603050405020304" pitchFamily="18" charset="0"/>
                <a:ea typeface="黑体" panose="02010609060101010101" pitchFamily="49" charset="-122"/>
              </a:endParaRPr>
            </a:p>
          </p:txBody>
        </p:sp>
      </p:grpSp>
      <p:sp>
        <p:nvSpPr>
          <p:cNvPr id="143398" name="Line 51">
            <a:extLst>
              <a:ext uri="{FF2B5EF4-FFF2-40B4-BE49-F238E27FC236}">
                <a16:creationId xmlns:a16="http://schemas.microsoft.com/office/drawing/2014/main" id="{362BC00A-1A2C-412A-9929-668F3F4C7C32}"/>
              </a:ext>
            </a:extLst>
          </p:cNvPr>
          <p:cNvSpPr>
            <a:spLocks noChangeShapeType="1"/>
          </p:cNvSpPr>
          <p:nvPr/>
        </p:nvSpPr>
        <p:spPr bwMode="auto">
          <a:xfrm flipV="1">
            <a:off x="3810000" y="24384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99" name="Line 52">
            <a:extLst>
              <a:ext uri="{FF2B5EF4-FFF2-40B4-BE49-F238E27FC236}">
                <a16:creationId xmlns:a16="http://schemas.microsoft.com/office/drawing/2014/main" id="{975A0B5F-1E28-4AAE-BFC6-2D370FC88D70}"/>
              </a:ext>
            </a:extLst>
          </p:cNvPr>
          <p:cNvSpPr>
            <a:spLocks noChangeShapeType="1"/>
          </p:cNvSpPr>
          <p:nvPr/>
        </p:nvSpPr>
        <p:spPr bwMode="auto">
          <a:xfrm flipV="1">
            <a:off x="3505200" y="34290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0" name="Line 53">
            <a:extLst>
              <a:ext uri="{FF2B5EF4-FFF2-40B4-BE49-F238E27FC236}">
                <a16:creationId xmlns:a16="http://schemas.microsoft.com/office/drawing/2014/main" id="{B61D1945-1CB3-4FBE-A1E8-1C7F3822D2DC}"/>
              </a:ext>
            </a:extLst>
          </p:cNvPr>
          <p:cNvSpPr>
            <a:spLocks noChangeShapeType="1"/>
          </p:cNvSpPr>
          <p:nvPr/>
        </p:nvSpPr>
        <p:spPr bwMode="auto">
          <a:xfrm flipV="1">
            <a:off x="4191000" y="24384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1" name="Line 54">
            <a:extLst>
              <a:ext uri="{FF2B5EF4-FFF2-40B4-BE49-F238E27FC236}">
                <a16:creationId xmlns:a16="http://schemas.microsoft.com/office/drawing/2014/main" id="{634DCA12-4020-4044-8472-3F5B94B10306}"/>
              </a:ext>
            </a:extLst>
          </p:cNvPr>
          <p:cNvSpPr>
            <a:spLocks noChangeShapeType="1"/>
          </p:cNvSpPr>
          <p:nvPr/>
        </p:nvSpPr>
        <p:spPr bwMode="auto">
          <a:xfrm flipV="1">
            <a:off x="3276600" y="24384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2" name="Line 55">
            <a:extLst>
              <a:ext uri="{FF2B5EF4-FFF2-40B4-BE49-F238E27FC236}">
                <a16:creationId xmlns:a16="http://schemas.microsoft.com/office/drawing/2014/main" id="{95FAEDB3-8B26-4AD7-BC47-733F9022CCB5}"/>
              </a:ext>
            </a:extLst>
          </p:cNvPr>
          <p:cNvSpPr>
            <a:spLocks noChangeShapeType="1"/>
          </p:cNvSpPr>
          <p:nvPr/>
        </p:nvSpPr>
        <p:spPr bwMode="auto">
          <a:xfrm flipV="1">
            <a:off x="2895600" y="24384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3" name="Line 56">
            <a:extLst>
              <a:ext uri="{FF2B5EF4-FFF2-40B4-BE49-F238E27FC236}">
                <a16:creationId xmlns:a16="http://schemas.microsoft.com/office/drawing/2014/main" id="{E65602AA-964E-4598-8635-69C735D43E7B}"/>
              </a:ext>
            </a:extLst>
          </p:cNvPr>
          <p:cNvSpPr>
            <a:spLocks noChangeShapeType="1"/>
          </p:cNvSpPr>
          <p:nvPr/>
        </p:nvSpPr>
        <p:spPr bwMode="auto">
          <a:xfrm flipV="1">
            <a:off x="4495800" y="25146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4" name="Line 57">
            <a:extLst>
              <a:ext uri="{FF2B5EF4-FFF2-40B4-BE49-F238E27FC236}">
                <a16:creationId xmlns:a16="http://schemas.microsoft.com/office/drawing/2014/main" id="{AAC18F2B-32AA-4B66-9E7C-4E4FB469F96F}"/>
              </a:ext>
            </a:extLst>
          </p:cNvPr>
          <p:cNvSpPr>
            <a:spLocks noChangeShapeType="1"/>
          </p:cNvSpPr>
          <p:nvPr/>
        </p:nvSpPr>
        <p:spPr bwMode="auto">
          <a:xfrm flipV="1">
            <a:off x="4495800" y="28956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5" name="Line 58">
            <a:extLst>
              <a:ext uri="{FF2B5EF4-FFF2-40B4-BE49-F238E27FC236}">
                <a16:creationId xmlns:a16="http://schemas.microsoft.com/office/drawing/2014/main" id="{0BEA8F71-7444-42A5-9D0F-405425F11A4F}"/>
              </a:ext>
            </a:extLst>
          </p:cNvPr>
          <p:cNvSpPr>
            <a:spLocks noChangeShapeType="1"/>
          </p:cNvSpPr>
          <p:nvPr/>
        </p:nvSpPr>
        <p:spPr bwMode="auto">
          <a:xfrm flipV="1">
            <a:off x="4495800" y="32766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6" name="Line 59">
            <a:extLst>
              <a:ext uri="{FF2B5EF4-FFF2-40B4-BE49-F238E27FC236}">
                <a16:creationId xmlns:a16="http://schemas.microsoft.com/office/drawing/2014/main" id="{0CF41A43-F249-4D7A-8C2E-781EEC8E203B}"/>
              </a:ext>
            </a:extLst>
          </p:cNvPr>
          <p:cNvSpPr>
            <a:spLocks noChangeShapeType="1"/>
          </p:cNvSpPr>
          <p:nvPr/>
        </p:nvSpPr>
        <p:spPr bwMode="auto">
          <a:xfrm flipV="1">
            <a:off x="4038600" y="34290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7" name="Line 60">
            <a:extLst>
              <a:ext uri="{FF2B5EF4-FFF2-40B4-BE49-F238E27FC236}">
                <a16:creationId xmlns:a16="http://schemas.microsoft.com/office/drawing/2014/main" id="{DD0E2469-FB93-42DA-AF99-E6DEDD7C98A1}"/>
              </a:ext>
            </a:extLst>
          </p:cNvPr>
          <p:cNvSpPr>
            <a:spLocks noChangeShapeType="1"/>
          </p:cNvSpPr>
          <p:nvPr/>
        </p:nvSpPr>
        <p:spPr bwMode="auto">
          <a:xfrm flipV="1">
            <a:off x="2438400" y="25908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8" name="Line 61">
            <a:extLst>
              <a:ext uri="{FF2B5EF4-FFF2-40B4-BE49-F238E27FC236}">
                <a16:creationId xmlns:a16="http://schemas.microsoft.com/office/drawing/2014/main" id="{4F5D80DD-5758-4074-8E98-058DEFDE26FD}"/>
              </a:ext>
            </a:extLst>
          </p:cNvPr>
          <p:cNvSpPr>
            <a:spLocks noChangeShapeType="1"/>
          </p:cNvSpPr>
          <p:nvPr/>
        </p:nvSpPr>
        <p:spPr bwMode="auto">
          <a:xfrm flipV="1">
            <a:off x="2438400" y="30480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9" name="Line 62">
            <a:extLst>
              <a:ext uri="{FF2B5EF4-FFF2-40B4-BE49-F238E27FC236}">
                <a16:creationId xmlns:a16="http://schemas.microsoft.com/office/drawing/2014/main" id="{4791BB5C-6726-413E-AE34-A49C7AA646DF}"/>
              </a:ext>
            </a:extLst>
          </p:cNvPr>
          <p:cNvSpPr>
            <a:spLocks noChangeShapeType="1"/>
          </p:cNvSpPr>
          <p:nvPr/>
        </p:nvSpPr>
        <p:spPr bwMode="auto">
          <a:xfrm flipV="1">
            <a:off x="2514600" y="34290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0" name="Line 63">
            <a:extLst>
              <a:ext uri="{FF2B5EF4-FFF2-40B4-BE49-F238E27FC236}">
                <a16:creationId xmlns:a16="http://schemas.microsoft.com/office/drawing/2014/main" id="{6CC243B2-2F8D-4B9C-B0C5-AA19F394660B}"/>
              </a:ext>
            </a:extLst>
          </p:cNvPr>
          <p:cNvSpPr>
            <a:spLocks noChangeShapeType="1"/>
          </p:cNvSpPr>
          <p:nvPr/>
        </p:nvSpPr>
        <p:spPr bwMode="auto">
          <a:xfrm flipV="1">
            <a:off x="2971800" y="34290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1" name="Line 64">
            <a:extLst>
              <a:ext uri="{FF2B5EF4-FFF2-40B4-BE49-F238E27FC236}">
                <a16:creationId xmlns:a16="http://schemas.microsoft.com/office/drawing/2014/main" id="{E7C0B27A-DDE5-4F1B-91F5-48BBCDFED44D}"/>
              </a:ext>
            </a:extLst>
          </p:cNvPr>
          <p:cNvSpPr>
            <a:spLocks noChangeShapeType="1"/>
          </p:cNvSpPr>
          <p:nvPr/>
        </p:nvSpPr>
        <p:spPr bwMode="auto">
          <a:xfrm flipV="1">
            <a:off x="5486400" y="24384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2" name="Line 65">
            <a:extLst>
              <a:ext uri="{FF2B5EF4-FFF2-40B4-BE49-F238E27FC236}">
                <a16:creationId xmlns:a16="http://schemas.microsoft.com/office/drawing/2014/main" id="{3C6E7366-454A-49A2-BB14-1856A7E11B2D}"/>
              </a:ext>
            </a:extLst>
          </p:cNvPr>
          <p:cNvSpPr>
            <a:spLocks noChangeShapeType="1"/>
          </p:cNvSpPr>
          <p:nvPr/>
        </p:nvSpPr>
        <p:spPr bwMode="auto">
          <a:xfrm flipV="1">
            <a:off x="5867400" y="24384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3" name="Line 66">
            <a:extLst>
              <a:ext uri="{FF2B5EF4-FFF2-40B4-BE49-F238E27FC236}">
                <a16:creationId xmlns:a16="http://schemas.microsoft.com/office/drawing/2014/main" id="{0D92836E-04CF-4947-A30B-80EF650C7445}"/>
              </a:ext>
            </a:extLst>
          </p:cNvPr>
          <p:cNvSpPr>
            <a:spLocks noChangeShapeType="1"/>
          </p:cNvSpPr>
          <p:nvPr/>
        </p:nvSpPr>
        <p:spPr bwMode="auto">
          <a:xfrm flipV="1">
            <a:off x="6400800" y="24384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4" name="Line 67">
            <a:extLst>
              <a:ext uri="{FF2B5EF4-FFF2-40B4-BE49-F238E27FC236}">
                <a16:creationId xmlns:a16="http://schemas.microsoft.com/office/drawing/2014/main" id="{A7492444-36D4-4C3A-9D13-176831AE009A}"/>
              </a:ext>
            </a:extLst>
          </p:cNvPr>
          <p:cNvSpPr>
            <a:spLocks noChangeShapeType="1"/>
          </p:cNvSpPr>
          <p:nvPr/>
        </p:nvSpPr>
        <p:spPr bwMode="auto">
          <a:xfrm flipV="1">
            <a:off x="6934200" y="24384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5" name="Line 68">
            <a:extLst>
              <a:ext uri="{FF2B5EF4-FFF2-40B4-BE49-F238E27FC236}">
                <a16:creationId xmlns:a16="http://schemas.microsoft.com/office/drawing/2014/main" id="{89D69204-197C-4272-8261-A60EFA2DE3D1}"/>
              </a:ext>
            </a:extLst>
          </p:cNvPr>
          <p:cNvSpPr>
            <a:spLocks noChangeShapeType="1"/>
          </p:cNvSpPr>
          <p:nvPr/>
        </p:nvSpPr>
        <p:spPr bwMode="auto">
          <a:xfrm flipV="1">
            <a:off x="7162800" y="27432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6" name="Line 69">
            <a:extLst>
              <a:ext uri="{FF2B5EF4-FFF2-40B4-BE49-F238E27FC236}">
                <a16:creationId xmlns:a16="http://schemas.microsoft.com/office/drawing/2014/main" id="{7F80598B-DF6A-4A44-A709-DCED828BF142}"/>
              </a:ext>
            </a:extLst>
          </p:cNvPr>
          <p:cNvSpPr>
            <a:spLocks noChangeShapeType="1"/>
          </p:cNvSpPr>
          <p:nvPr/>
        </p:nvSpPr>
        <p:spPr bwMode="auto">
          <a:xfrm flipV="1">
            <a:off x="7162800" y="31242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7" name="Line 70">
            <a:extLst>
              <a:ext uri="{FF2B5EF4-FFF2-40B4-BE49-F238E27FC236}">
                <a16:creationId xmlns:a16="http://schemas.microsoft.com/office/drawing/2014/main" id="{B633B839-E508-4191-BA03-B1EBBD2FE216}"/>
              </a:ext>
            </a:extLst>
          </p:cNvPr>
          <p:cNvSpPr>
            <a:spLocks noChangeShapeType="1"/>
          </p:cNvSpPr>
          <p:nvPr/>
        </p:nvSpPr>
        <p:spPr bwMode="auto">
          <a:xfrm flipV="1">
            <a:off x="6629400" y="34290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8" name="Line 71">
            <a:extLst>
              <a:ext uri="{FF2B5EF4-FFF2-40B4-BE49-F238E27FC236}">
                <a16:creationId xmlns:a16="http://schemas.microsoft.com/office/drawing/2014/main" id="{E50AAA36-F4BF-4239-977F-2E4A056C643D}"/>
              </a:ext>
            </a:extLst>
          </p:cNvPr>
          <p:cNvSpPr>
            <a:spLocks noChangeShapeType="1"/>
          </p:cNvSpPr>
          <p:nvPr/>
        </p:nvSpPr>
        <p:spPr bwMode="auto">
          <a:xfrm flipV="1">
            <a:off x="6096000" y="34290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19" name="Line 72">
            <a:extLst>
              <a:ext uri="{FF2B5EF4-FFF2-40B4-BE49-F238E27FC236}">
                <a16:creationId xmlns:a16="http://schemas.microsoft.com/office/drawing/2014/main" id="{1D3972E7-68DC-478D-AEE9-7C0EAC106C26}"/>
              </a:ext>
            </a:extLst>
          </p:cNvPr>
          <p:cNvSpPr>
            <a:spLocks noChangeShapeType="1"/>
          </p:cNvSpPr>
          <p:nvPr/>
        </p:nvSpPr>
        <p:spPr bwMode="auto">
          <a:xfrm flipV="1">
            <a:off x="5562600" y="34290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20" name="Line 73">
            <a:extLst>
              <a:ext uri="{FF2B5EF4-FFF2-40B4-BE49-F238E27FC236}">
                <a16:creationId xmlns:a16="http://schemas.microsoft.com/office/drawing/2014/main" id="{6368E1F6-E4FB-4C24-8A29-BD9397D8B50F}"/>
              </a:ext>
            </a:extLst>
          </p:cNvPr>
          <p:cNvSpPr>
            <a:spLocks noChangeShapeType="1"/>
          </p:cNvSpPr>
          <p:nvPr/>
        </p:nvSpPr>
        <p:spPr bwMode="auto">
          <a:xfrm flipV="1">
            <a:off x="5105400" y="29718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21" name="Line 74">
            <a:extLst>
              <a:ext uri="{FF2B5EF4-FFF2-40B4-BE49-F238E27FC236}">
                <a16:creationId xmlns:a16="http://schemas.microsoft.com/office/drawing/2014/main" id="{A7B12F2E-A6DE-493B-B8AA-E0F360274433}"/>
              </a:ext>
            </a:extLst>
          </p:cNvPr>
          <p:cNvSpPr>
            <a:spLocks noChangeShapeType="1"/>
          </p:cNvSpPr>
          <p:nvPr/>
        </p:nvSpPr>
        <p:spPr bwMode="auto">
          <a:xfrm flipV="1">
            <a:off x="5105400" y="33528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22" name="Line 75">
            <a:extLst>
              <a:ext uri="{FF2B5EF4-FFF2-40B4-BE49-F238E27FC236}">
                <a16:creationId xmlns:a16="http://schemas.microsoft.com/office/drawing/2014/main" id="{505CFD4B-EA8E-4D7D-A1BC-3D6BF8FE3F20}"/>
              </a:ext>
            </a:extLst>
          </p:cNvPr>
          <p:cNvSpPr>
            <a:spLocks noChangeShapeType="1"/>
          </p:cNvSpPr>
          <p:nvPr/>
        </p:nvSpPr>
        <p:spPr bwMode="auto">
          <a:xfrm flipV="1">
            <a:off x="5105400" y="25908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0572" name="Rectangle 76">
            <a:extLst>
              <a:ext uri="{FF2B5EF4-FFF2-40B4-BE49-F238E27FC236}">
                <a16:creationId xmlns:a16="http://schemas.microsoft.com/office/drawing/2014/main" id="{4FE682EA-92BA-40C5-B0E7-50F5EAD7F37B}"/>
              </a:ext>
            </a:extLst>
          </p:cNvPr>
          <p:cNvSpPr>
            <a:spLocks noChangeArrowheads="1"/>
          </p:cNvSpPr>
          <p:nvPr/>
        </p:nvSpPr>
        <p:spPr bwMode="auto">
          <a:xfrm>
            <a:off x="3352800" y="4953000"/>
            <a:ext cx="68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3600" i="1">
                <a:solidFill>
                  <a:schemeClr val="tx2"/>
                </a:solidFill>
                <a:latin typeface="Times New Roman" panose="02020603050405020304" pitchFamily="18" charset="0"/>
              </a:rPr>
              <a:t>w</a:t>
            </a:r>
            <a:r>
              <a:rPr kumimoji="0" lang="en-US" altLang="zh-CN" sz="3600" baseline="-25000">
                <a:solidFill>
                  <a:schemeClr val="tx2"/>
                </a:solidFill>
                <a:latin typeface="Times New Roman" panose="02020603050405020304" pitchFamily="18" charset="0"/>
              </a:rPr>
              <a:t>1</a:t>
            </a:r>
            <a:endParaRPr kumimoji="0" lang="en-US" altLang="zh-CN" sz="3600" b="0">
              <a:solidFill>
                <a:schemeClr val="tx2"/>
              </a:solidFill>
              <a:latin typeface="Times New Roman" panose="02020603050405020304" pitchFamily="18" charset="0"/>
            </a:endParaRPr>
          </a:p>
        </p:txBody>
      </p:sp>
      <p:sp>
        <p:nvSpPr>
          <p:cNvPr id="490573" name="Rectangle 77">
            <a:extLst>
              <a:ext uri="{FF2B5EF4-FFF2-40B4-BE49-F238E27FC236}">
                <a16:creationId xmlns:a16="http://schemas.microsoft.com/office/drawing/2014/main" id="{F0A9DC8D-AE9A-4ED2-8723-6E9DE50D3281}"/>
              </a:ext>
            </a:extLst>
          </p:cNvPr>
          <p:cNvSpPr>
            <a:spLocks noChangeArrowheads="1"/>
          </p:cNvSpPr>
          <p:nvPr/>
        </p:nvSpPr>
        <p:spPr bwMode="auto">
          <a:xfrm>
            <a:off x="6172200" y="4953000"/>
            <a:ext cx="68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3600" i="1">
                <a:solidFill>
                  <a:schemeClr val="tx2"/>
                </a:solidFill>
                <a:latin typeface="Times New Roman" panose="02020603050405020304" pitchFamily="18" charset="0"/>
              </a:rPr>
              <a:t>w</a:t>
            </a:r>
            <a:r>
              <a:rPr kumimoji="0" lang="en-US" altLang="zh-CN" sz="3600" baseline="-25000">
                <a:solidFill>
                  <a:schemeClr val="tx2"/>
                </a:solidFill>
                <a:latin typeface="Times New Roman" panose="02020603050405020304" pitchFamily="18" charset="0"/>
              </a:rPr>
              <a:t>2</a:t>
            </a:r>
            <a:endParaRPr kumimoji="0" lang="en-US" altLang="zh-CN" sz="3600" b="0">
              <a:solidFill>
                <a:schemeClr val="tx2"/>
              </a:solidFill>
              <a:latin typeface="Times New Roman" panose="02020603050405020304" pitchFamily="18" charset="0"/>
            </a:endParaRPr>
          </a:p>
        </p:txBody>
      </p:sp>
      <p:sp>
        <p:nvSpPr>
          <p:cNvPr id="490574" name="Rectangle 78">
            <a:extLst>
              <a:ext uri="{FF2B5EF4-FFF2-40B4-BE49-F238E27FC236}">
                <a16:creationId xmlns:a16="http://schemas.microsoft.com/office/drawing/2014/main" id="{11E5FB59-B6DD-46AB-B5B5-2AEAF26A47F4}"/>
              </a:ext>
            </a:extLst>
          </p:cNvPr>
          <p:cNvSpPr>
            <a:spLocks noChangeArrowheads="1"/>
          </p:cNvSpPr>
          <p:nvPr/>
        </p:nvSpPr>
        <p:spPr bwMode="auto">
          <a:xfrm>
            <a:off x="762000" y="5229225"/>
            <a:ext cx="1676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3600" i="1">
                <a:solidFill>
                  <a:schemeClr val="tx2"/>
                </a:solidFill>
                <a:latin typeface="Times New Roman" panose="02020603050405020304" pitchFamily="18" charset="0"/>
              </a:rPr>
              <a:t>w</a:t>
            </a:r>
            <a:r>
              <a:rPr kumimoji="0" lang="en-US" altLang="zh-CN" sz="3600" baseline="-25000">
                <a:solidFill>
                  <a:schemeClr val="tx2"/>
                </a:solidFill>
                <a:latin typeface="Times New Roman" panose="02020603050405020304" pitchFamily="18" charset="0"/>
              </a:rPr>
              <a:t>1</a:t>
            </a:r>
            <a:r>
              <a:rPr kumimoji="0" lang="en-US" altLang="zh-CN" sz="3600" baseline="-25000">
                <a:solidFill>
                  <a:srgbClr val="FFFF00"/>
                </a:solidFill>
                <a:latin typeface="Times New Roman" panose="02020603050405020304" pitchFamily="18" charset="0"/>
              </a:rPr>
              <a:t> </a:t>
            </a:r>
            <a:r>
              <a:rPr kumimoji="0" lang="en-US" altLang="zh-CN" sz="3600" i="1">
                <a:solidFill>
                  <a:srgbClr val="FFFF00"/>
                </a:solidFill>
                <a:latin typeface="Times New Roman" panose="02020603050405020304" pitchFamily="18" charset="0"/>
              </a:rPr>
              <a:t>&gt; </a:t>
            </a:r>
            <a:r>
              <a:rPr kumimoji="0" lang="en-US" altLang="zh-CN" sz="3600" i="1">
                <a:solidFill>
                  <a:schemeClr val="tx2"/>
                </a:solidFill>
                <a:latin typeface="Times New Roman" panose="02020603050405020304" pitchFamily="18" charset="0"/>
              </a:rPr>
              <a:t>w</a:t>
            </a:r>
            <a:r>
              <a:rPr kumimoji="0" lang="en-US" altLang="zh-CN" sz="3600" baseline="-25000">
                <a:solidFill>
                  <a:schemeClr val="tx2"/>
                </a:solidFill>
                <a:latin typeface="Times New Roman" panose="02020603050405020304" pitchFamily="18"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0501"/>
                                        </p:tgtEl>
                                        <p:attrNameLst>
                                          <p:attrName>style.visibility</p:attrName>
                                        </p:attrNameLst>
                                      </p:cBhvr>
                                      <p:to>
                                        <p:strVal val="visible"/>
                                      </p:to>
                                    </p:set>
                                    <p:anim calcmode="lin" valueType="num">
                                      <p:cBhvr additive="base">
                                        <p:cTn id="7" dur="500" fill="hold"/>
                                        <p:tgtEl>
                                          <p:spTgt spid="490501"/>
                                        </p:tgtEl>
                                        <p:attrNameLst>
                                          <p:attrName>ppt_x</p:attrName>
                                        </p:attrNameLst>
                                      </p:cBhvr>
                                      <p:tavLst>
                                        <p:tav tm="0">
                                          <p:val>
                                            <p:strVal val="0-#ppt_w/2"/>
                                          </p:val>
                                        </p:tav>
                                        <p:tav tm="100000">
                                          <p:val>
                                            <p:strVal val="#ppt_x"/>
                                          </p:val>
                                        </p:tav>
                                      </p:tavLst>
                                    </p:anim>
                                    <p:anim calcmode="lin" valueType="num">
                                      <p:cBhvr additive="base">
                                        <p:cTn id="8" dur="500" fill="hold"/>
                                        <p:tgtEl>
                                          <p:spTgt spid="49050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9057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9057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90574"/>
                                        </p:tgtEl>
                                        <p:attrNameLst>
                                          <p:attrName>style.visibility</p:attrName>
                                        </p:attrNameLst>
                                      </p:cBhvr>
                                      <p:to>
                                        <p:strVal val="visible"/>
                                      </p:to>
                                    </p:set>
                                    <p:anim calcmode="lin" valueType="num">
                                      <p:cBhvr additive="base">
                                        <p:cTn id="33" dur="500" fill="hold"/>
                                        <p:tgtEl>
                                          <p:spTgt spid="490574"/>
                                        </p:tgtEl>
                                        <p:attrNameLst>
                                          <p:attrName>ppt_x</p:attrName>
                                        </p:attrNameLst>
                                      </p:cBhvr>
                                      <p:tavLst>
                                        <p:tav tm="0">
                                          <p:val>
                                            <p:strVal val="0-#ppt_w/2"/>
                                          </p:val>
                                        </p:tav>
                                        <p:tav tm="100000">
                                          <p:val>
                                            <p:strVal val="#ppt_x"/>
                                          </p:val>
                                        </p:tav>
                                      </p:tavLst>
                                    </p:anim>
                                    <p:anim calcmode="lin" valueType="num">
                                      <p:cBhvr additive="base">
                                        <p:cTn id="34" dur="500" fill="hold"/>
                                        <p:tgtEl>
                                          <p:spTgt spid="4905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01" grpId="0" autoUpdateAnimBg="0"/>
      <p:bldP spid="490572" grpId="0" autoUpdateAnimBg="0"/>
      <p:bldP spid="490573" grpId="0" autoUpdateAnimBg="0"/>
      <p:bldP spid="490574"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a:extLst>
              <a:ext uri="{FF2B5EF4-FFF2-40B4-BE49-F238E27FC236}">
                <a16:creationId xmlns:a16="http://schemas.microsoft.com/office/drawing/2014/main" id="{D4ECCDB7-EA7C-4CC0-81E1-B6E63E77FBF7}"/>
              </a:ext>
            </a:extLst>
          </p:cNvPr>
          <p:cNvSpPr>
            <a:spLocks noGrp="1" noChangeArrowheads="1"/>
          </p:cNvSpPr>
          <p:nvPr>
            <p:ph type="title"/>
          </p:nvPr>
        </p:nvSpPr>
        <p:spPr>
          <a:xfrm>
            <a:off x="533400" y="244475"/>
            <a:ext cx="8001000" cy="823913"/>
          </a:xfrm>
        </p:spPr>
        <p:txBody>
          <a:bodyPr/>
          <a:lstStyle/>
          <a:p>
            <a:r>
              <a:rPr lang="zh-CN" altLang="en-US" sz="4800" b="1">
                <a:ea typeface="楷体_GB2312" pitchFamily="49" charset="-122"/>
              </a:rPr>
              <a:t>理想混合加热循环的计算</a:t>
            </a:r>
          </a:p>
        </p:txBody>
      </p:sp>
      <p:sp>
        <p:nvSpPr>
          <p:cNvPr id="541699" name="Line 3">
            <a:extLst>
              <a:ext uri="{FF2B5EF4-FFF2-40B4-BE49-F238E27FC236}">
                <a16:creationId xmlns:a16="http://schemas.microsoft.com/office/drawing/2014/main" id="{8CB8AE4C-2408-44BA-96E5-779A6D7F7876}"/>
              </a:ext>
            </a:extLst>
          </p:cNvPr>
          <p:cNvSpPr>
            <a:spLocks noChangeShapeType="1"/>
          </p:cNvSpPr>
          <p:nvPr/>
        </p:nvSpPr>
        <p:spPr bwMode="auto">
          <a:xfrm>
            <a:off x="6724650" y="3095625"/>
            <a:ext cx="0" cy="906463"/>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1700" name="Freeform 4">
            <a:extLst>
              <a:ext uri="{FF2B5EF4-FFF2-40B4-BE49-F238E27FC236}">
                <a16:creationId xmlns:a16="http://schemas.microsoft.com/office/drawing/2014/main" id="{C9E1006C-1D9F-478B-9260-6F7044042A21}"/>
              </a:ext>
            </a:extLst>
          </p:cNvPr>
          <p:cNvSpPr>
            <a:spLocks/>
          </p:cNvSpPr>
          <p:nvPr/>
        </p:nvSpPr>
        <p:spPr bwMode="auto">
          <a:xfrm>
            <a:off x="6724650" y="2257425"/>
            <a:ext cx="838200" cy="838200"/>
          </a:xfrm>
          <a:custGeom>
            <a:avLst/>
            <a:gdLst>
              <a:gd name="T0" fmla="*/ 0 w 528"/>
              <a:gd name="T1" fmla="*/ 528 h 528"/>
              <a:gd name="T2" fmla="*/ 288 w 528"/>
              <a:gd name="T3" fmla="*/ 336 h 528"/>
              <a:gd name="T4" fmla="*/ 528 w 528"/>
              <a:gd name="T5" fmla="*/ 0 h 528"/>
            </a:gdLst>
            <a:ahLst/>
            <a:cxnLst>
              <a:cxn ang="0">
                <a:pos x="T0" y="T1"/>
              </a:cxn>
              <a:cxn ang="0">
                <a:pos x="T2" y="T3"/>
              </a:cxn>
              <a:cxn ang="0">
                <a:pos x="T4" y="T5"/>
              </a:cxn>
            </a:cxnLst>
            <a:rect l="0" t="0" r="r" b="b"/>
            <a:pathLst>
              <a:path w="528" h="528">
                <a:moveTo>
                  <a:pt x="0" y="528"/>
                </a:moveTo>
                <a:cubicBezTo>
                  <a:pt x="100" y="476"/>
                  <a:pt x="200" y="424"/>
                  <a:pt x="288" y="336"/>
                </a:cubicBezTo>
                <a:cubicBezTo>
                  <a:pt x="376" y="248"/>
                  <a:pt x="452" y="124"/>
                  <a:pt x="528"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1701" name="Freeform 5">
            <a:extLst>
              <a:ext uri="{FF2B5EF4-FFF2-40B4-BE49-F238E27FC236}">
                <a16:creationId xmlns:a16="http://schemas.microsoft.com/office/drawing/2014/main" id="{9AC708E3-9F13-44BB-BDE1-D23D37F84328}"/>
              </a:ext>
            </a:extLst>
          </p:cNvPr>
          <p:cNvSpPr>
            <a:spLocks/>
          </p:cNvSpPr>
          <p:nvPr/>
        </p:nvSpPr>
        <p:spPr bwMode="auto">
          <a:xfrm>
            <a:off x="7562850" y="1800225"/>
            <a:ext cx="914400" cy="457200"/>
          </a:xfrm>
          <a:custGeom>
            <a:avLst/>
            <a:gdLst>
              <a:gd name="T0" fmla="*/ 0 w 576"/>
              <a:gd name="T1" fmla="*/ 288 h 288"/>
              <a:gd name="T2" fmla="*/ 288 w 576"/>
              <a:gd name="T3" fmla="*/ 192 h 288"/>
              <a:gd name="T4" fmla="*/ 576 w 576"/>
              <a:gd name="T5" fmla="*/ 0 h 288"/>
            </a:gdLst>
            <a:ahLst/>
            <a:cxnLst>
              <a:cxn ang="0">
                <a:pos x="T0" y="T1"/>
              </a:cxn>
              <a:cxn ang="0">
                <a:pos x="T2" y="T3"/>
              </a:cxn>
              <a:cxn ang="0">
                <a:pos x="T4" y="T5"/>
              </a:cxn>
            </a:cxnLst>
            <a:rect l="0" t="0" r="r" b="b"/>
            <a:pathLst>
              <a:path w="576" h="288">
                <a:moveTo>
                  <a:pt x="0" y="288"/>
                </a:moveTo>
                <a:cubicBezTo>
                  <a:pt x="96" y="264"/>
                  <a:pt x="192" y="240"/>
                  <a:pt x="288" y="192"/>
                </a:cubicBezTo>
                <a:cubicBezTo>
                  <a:pt x="384" y="144"/>
                  <a:pt x="480" y="72"/>
                  <a:pt x="576" y="0"/>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1702" name="Line 6">
            <a:extLst>
              <a:ext uri="{FF2B5EF4-FFF2-40B4-BE49-F238E27FC236}">
                <a16:creationId xmlns:a16="http://schemas.microsoft.com/office/drawing/2014/main" id="{3E18F9F1-C2FF-4D65-AA18-3E0F0AE13E11}"/>
              </a:ext>
            </a:extLst>
          </p:cNvPr>
          <p:cNvSpPr>
            <a:spLocks noChangeShapeType="1"/>
          </p:cNvSpPr>
          <p:nvPr/>
        </p:nvSpPr>
        <p:spPr bwMode="auto">
          <a:xfrm>
            <a:off x="8477250" y="1800225"/>
            <a:ext cx="0" cy="990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1703" name="Freeform 7">
            <a:extLst>
              <a:ext uri="{FF2B5EF4-FFF2-40B4-BE49-F238E27FC236}">
                <a16:creationId xmlns:a16="http://schemas.microsoft.com/office/drawing/2014/main" id="{AA52D857-FD7D-4563-9377-8D18D1876995}"/>
              </a:ext>
            </a:extLst>
          </p:cNvPr>
          <p:cNvSpPr>
            <a:spLocks/>
          </p:cNvSpPr>
          <p:nvPr/>
        </p:nvSpPr>
        <p:spPr bwMode="auto">
          <a:xfrm>
            <a:off x="6724650" y="27908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1704" name="Rectangle 8">
            <a:extLst>
              <a:ext uri="{FF2B5EF4-FFF2-40B4-BE49-F238E27FC236}">
                <a16:creationId xmlns:a16="http://schemas.microsoft.com/office/drawing/2014/main" id="{27B701F7-07F8-420F-B426-EF74E6F4E715}"/>
              </a:ext>
            </a:extLst>
          </p:cNvPr>
          <p:cNvSpPr>
            <a:spLocks noChangeArrowheads="1"/>
          </p:cNvSpPr>
          <p:nvPr/>
        </p:nvSpPr>
        <p:spPr bwMode="auto">
          <a:xfrm>
            <a:off x="6267450" y="37052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1</a:t>
            </a:r>
          </a:p>
        </p:txBody>
      </p:sp>
      <p:sp>
        <p:nvSpPr>
          <p:cNvPr id="541705" name="Rectangle 9">
            <a:extLst>
              <a:ext uri="{FF2B5EF4-FFF2-40B4-BE49-F238E27FC236}">
                <a16:creationId xmlns:a16="http://schemas.microsoft.com/office/drawing/2014/main" id="{57282697-63D8-484F-B813-004D38801484}"/>
              </a:ext>
            </a:extLst>
          </p:cNvPr>
          <p:cNvSpPr>
            <a:spLocks noChangeArrowheads="1"/>
          </p:cNvSpPr>
          <p:nvPr/>
        </p:nvSpPr>
        <p:spPr bwMode="auto">
          <a:xfrm>
            <a:off x="6343650" y="27908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2</a:t>
            </a:r>
          </a:p>
        </p:txBody>
      </p:sp>
      <p:sp>
        <p:nvSpPr>
          <p:cNvPr id="541706" name="Rectangle 10">
            <a:extLst>
              <a:ext uri="{FF2B5EF4-FFF2-40B4-BE49-F238E27FC236}">
                <a16:creationId xmlns:a16="http://schemas.microsoft.com/office/drawing/2014/main" id="{D2DBCDF7-6557-4643-9706-45F75DCE45B1}"/>
              </a:ext>
            </a:extLst>
          </p:cNvPr>
          <p:cNvSpPr>
            <a:spLocks noChangeArrowheads="1"/>
          </p:cNvSpPr>
          <p:nvPr/>
        </p:nvSpPr>
        <p:spPr bwMode="auto">
          <a:xfrm>
            <a:off x="7105650" y="18764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3</a:t>
            </a:r>
          </a:p>
        </p:txBody>
      </p:sp>
      <p:sp>
        <p:nvSpPr>
          <p:cNvPr id="541707" name="Rectangle 11">
            <a:extLst>
              <a:ext uri="{FF2B5EF4-FFF2-40B4-BE49-F238E27FC236}">
                <a16:creationId xmlns:a16="http://schemas.microsoft.com/office/drawing/2014/main" id="{26F219AD-84EB-4396-AABE-5067FC532DF5}"/>
              </a:ext>
            </a:extLst>
          </p:cNvPr>
          <p:cNvSpPr>
            <a:spLocks noChangeArrowheads="1"/>
          </p:cNvSpPr>
          <p:nvPr/>
        </p:nvSpPr>
        <p:spPr bwMode="auto">
          <a:xfrm>
            <a:off x="8553450" y="14954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4</a:t>
            </a:r>
          </a:p>
        </p:txBody>
      </p:sp>
      <p:sp>
        <p:nvSpPr>
          <p:cNvPr id="541708" name="Rectangle 12">
            <a:extLst>
              <a:ext uri="{FF2B5EF4-FFF2-40B4-BE49-F238E27FC236}">
                <a16:creationId xmlns:a16="http://schemas.microsoft.com/office/drawing/2014/main" id="{5B18681A-7125-435F-AF67-2FE9DD100DB7}"/>
              </a:ext>
            </a:extLst>
          </p:cNvPr>
          <p:cNvSpPr>
            <a:spLocks noChangeArrowheads="1"/>
          </p:cNvSpPr>
          <p:nvPr/>
        </p:nvSpPr>
        <p:spPr bwMode="auto">
          <a:xfrm>
            <a:off x="8553450" y="25622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5</a:t>
            </a:r>
          </a:p>
        </p:txBody>
      </p:sp>
      <p:grpSp>
        <p:nvGrpSpPr>
          <p:cNvPr id="541709" name="Group 13">
            <a:extLst>
              <a:ext uri="{FF2B5EF4-FFF2-40B4-BE49-F238E27FC236}">
                <a16:creationId xmlns:a16="http://schemas.microsoft.com/office/drawing/2014/main" id="{04FD415A-9EE0-49D8-B8D9-0911E3A68495}"/>
              </a:ext>
            </a:extLst>
          </p:cNvPr>
          <p:cNvGrpSpPr>
            <a:grpSpLocks/>
          </p:cNvGrpSpPr>
          <p:nvPr/>
        </p:nvGrpSpPr>
        <p:grpSpPr bwMode="auto">
          <a:xfrm>
            <a:off x="5243513" y="1295400"/>
            <a:ext cx="3511550" cy="4084638"/>
            <a:chOff x="2955" y="1266"/>
            <a:chExt cx="2212" cy="2573"/>
          </a:xfrm>
        </p:grpSpPr>
        <p:sp>
          <p:nvSpPr>
            <p:cNvPr id="541710" name="Line 14">
              <a:extLst>
                <a:ext uri="{FF2B5EF4-FFF2-40B4-BE49-F238E27FC236}">
                  <a16:creationId xmlns:a16="http://schemas.microsoft.com/office/drawing/2014/main" id="{F9CDF2B4-2EE9-4A6D-BB47-1B40E7342F73}"/>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1711" name="Line 15">
              <a:extLst>
                <a:ext uri="{FF2B5EF4-FFF2-40B4-BE49-F238E27FC236}">
                  <a16:creationId xmlns:a16="http://schemas.microsoft.com/office/drawing/2014/main" id="{363E925C-FF1A-488D-B748-9A4DE9C9955A}"/>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1712" name="Rectangle 16">
              <a:extLst>
                <a:ext uri="{FF2B5EF4-FFF2-40B4-BE49-F238E27FC236}">
                  <a16:creationId xmlns:a16="http://schemas.microsoft.com/office/drawing/2014/main" id="{0350E6F9-B44F-4523-8423-75EE3D769883}"/>
                </a:ext>
              </a:extLst>
            </p:cNvPr>
            <p:cNvSpPr>
              <a:spLocks noChangeArrowheads="1"/>
            </p:cNvSpPr>
            <p:nvPr/>
          </p:nvSpPr>
          <p:spPr bwMode="auto">
            <a:xfrm>
              <a:off x="2955" y="1266"/>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T</a:t>
              </a:r>
            </a:p>
          </p:txBody>
        </p:sp>
        <p:sp>
          <p:nvSpPr>
            <p:cNvPr id="541713" name="Rectangle 17">
              <a:extLst>
                <a:ext uri="{FF2B5EF4-FFF2-40B4-BE49-F238E27FC236}">
                  <a16:creationId xmlns:a16="http://schemas.microsoft.com/office/drawing/2014/main" id="{CE5A0887-DA5C-4443-9608-C6AC8E532FA9}"/>
                </a:ext>
              </a:extLst>
            </p:cNvPr>
            <p:cNvSpPr>
              <a:spLocks noChangeArrowheads="1"/>
            </p:cNvSpPr>
            <p:nvPr/>
          </p:nvSpPr>
          <p:spPr bwMode="auto">
            <a:xfrm>
              <a:off x="4951" y="3474"/>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s</a:t>
              </a:r>
            </a:p>
          </p:txBody>
        </p:sp>
      </p:grpSp>
      <p:sp>
        <p:nvSpPr>
          <p:cNvPr id="541714" name="Rectangle 18">
            <a:extLst>
              <a:ext uri="{FF2B5EF4-FFF2-40B4-BE49-F238E27FC236}">
                <a16:creationId xmlns:a16="http://schemas.microsoft.com/office/drawing/2014/main" id="{59492B32-F1FA-4D31-A9E1-72CFBDA9E87F}"/>
              </a:ext>
            </a:extLst>
          </p:cNvPr>
          <p:cNvSpPr>
            <a:spLocks noChangeArrowheads="1"/>
          </p:cNvSpPr>
          <p:nvPr/>
        </p:nvSpPr>
        <p:spPr bwMode="auto">
          <a:xfrm>
            <a:off x="457200" y="1143000"/>
            <a:ext cx="1905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66FF66"/>
                </a:solidFill>
                <a:ea typeface="宋体" panose="02010600030101010101" pitchFamily="2" charset="-122"/>
              </a:rPr>
              <a:t>热效率</a:t>
            </a:r>
          </a:p>
        </p:txBody>
      </p:sp>
      <p:graphicFrame>
        <p:nvGraphicFramePr>
          <p:cNvPr id="541715" name="Object 19">
            <a:extLst>
              <a:ext uri="{FF2B5EF4-FFF2-40B4-BE49-F238E27FC236}">
                <a16:creationId xmlns:a16="http://schemas.microsoft.com/office/drawing/2014/main" id="{300278E0-2E5A-4A64-AF33-040B61D62734}"/>
              </a:ext>
            </a:extLst>
          </p:cNvPr>
          <p:cNvGraphicFramePr>
            <a:graphicFrameLocks noChangeAspect="1"/>
          </p:cNvGraphicFramePr>
          <p:nvPr/>
        </p:nvGraphicFramePr>
        <p:xfrm>
          <a:off x="762000" y="1752600"/>
          <a:ext cx="4468813" cy="1200150"/>
        </p:xfrm>
        <a:graphic>
          <a:graphicData uri="http://schemas.openxmlformats.org/presentationml/2006/ole">
            <mc:AlternateContent xmlns:mc="http://schemas.openxmlformats.org/markup-compatibility/2006">
              <mc:Choice xmlns:v="urn:schemas-microsoft-com:vml" Requires="v">
                <p:oleObj spid="_x0000_s227330" name="Equation" r:id="rId3" imgW="1650960" imgH="444240" progId="Equation.DSMT4">
                  <p:embed/>
                </p:oleObj>
              </mc:Choice>
              <mc:Fallback>
                <p:oleObj name="Equation" r:id="rId3" imgW="1650960" imgH="444240" progId="Equation.DSMT4">
                  <p:embed/>
                  <p:pic>
                    <p:nvPicPr>
                      <p:cNvPr id="541715" name="Object 19">
                        <a:extLst>
                          <a:ext uri="{FF2B5EF4-FFF2-40B4-BE49-F238E27FC236}">
                            <a16:creationId xmlns:a16="http://schemas.microsoft.com/office/drawing/2014/main" id="{300278E0-2E5A-4A64-AF33-040B61D62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752600"/>
                        <a:ext cx="4468813" cy="12001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16" name="Object 20">
            <a:extLst>
              <a:ext uri="{FF2B5EF4-FFF2-40B4-BE49-F238E27FC236}">
                <a16:creationId xmlns:a16="http://schemas.microsoft.com/office/drawing/2014/main" id="{D45A9235-3C54-4BD1-96EC-3591A02B2EE6}"/>
              </a:ext>
            </a:extLst>
          </p:cNvPr>
          <p:cNvGraphicFramePr>
            <a:graphicFrameLocks noChangeAspect="1"/>
          </p:cNvGraphicFramePr>
          <p:nvPr/>
        </p:nvGraphicFramePr>
        <p:xfrm>
          <a:off x="388938" y="2997200"/>
          <a:ext cx="5097462" cy="1373188"/>
        </p:xfrm>
        <a:graphic>
          <a:graphicData uri="http://schemas.openxmlformats.org/presentationml/2006/ole">
            <mc:AlternateContent xmlns:mc="http://schemas.openxmlformats.org/markup-compatibility/2006">
              <mc:Choice xmlns:v="urn:schemas-microsoft-com:vml" Requires="v">
                <p:oleObj spid="_x0000_s227331" name="Equation" r:id="rId5" imgW="1879560" imgH="507960" progId="Equation.DSMT4">
                  <p:embed/>
                </p:oleObj>
              </mc:Choice>
              <mc:Fallback>
                <p:oleObj name="Equation" r:id="rId5" imgW="1879560" imgH="507960" progId="Equation.DSMT4">
                  <p:embed/>
                  <p:pic>
                    <p:nvPicPr>
                      <p:cNvPr id="541716" name="Object 20">
                        <a:extLst>
                          <a:ext uri="{FF2B5EF4-FFF2-40B4-BE49-F238E27FC236}">
                            <a16:creationId xmlns:a16="http://schemas.microsoft.com/office/drawing/2014/main" id="{D45A9235-3C54-4BD1-96EC-3591A02B2E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38" y="2997200"/>
                        <a:ext cx="5097462" cy="13731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17" name="Object 21">
            <a:extLst>
              <a:ext uri="{FF2B5EF4-FFF2-40B4-BE49-F238E27FC236}">
                <a16:creationId xmlns:a16="http://schemas.microsoft.com/office/drawing/2014/main" id="{BF3CFEAC-F318-4856-803F-2BEC911BE5E4}"/>
              </a:ext>
            </a:extLst>
          </p:cNvPr>
          <p:cNvGraphicFramePr>
            <a:graphicFrameLocks noChangeAspect="1"/>
          </p:cNvGraphicFramePr>
          <p:nvPr/>
        </p:nvGraphicFramePr>
        <p:xfrm>
          <a:off x="395288" y="4437063"/>
          <a:ext cx="5189537" cy="1303337"/>
        </p:xfrm>
        <a:graphic>
          <a:graphicData uri="http://schemas.openxmlformats.org/presentationml/2006/ole">
            <mc:AlternateContent xmlns:mc="http://schemas.openxmlformats.org/markup-compatibility/2006">
              <mc:Choice xmlns:v="urn:schemas-microsoft-com:vml" Requires="v">
                <p:oleObj spid="_x0000_s227332" name="Equation" r:id="rId7" imgW="1917360" imgH="482400" progId="Equation.DSMT4">
                  <p:embed/>
                </p:oleObj>
              </mc:Choice>
              <mc:Fallback>
                <p:oleObj name="Equation" r:id="rId7" imgW="1917360" imgH="482400" progId="Equation.DSMT4">
                  <p:embed/>
                  <p:pic>
                    <p:nvPicPr>
                      <p:cNvPr id="541717" name="Object 21">
                        <a:extLst>
                          <a:ext uri="{FF2B5EF4-FFF2-40B4-BE49-F238E27FC236}">
                            <a16:creationId xmlns:a16="http://schemas.microsoft.com/office/drawing/2014/main" id="{BF3CFEAC-F318-4856-803F-2BEC911BE5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4437063"/>
                        <a:ext cx="5189537" cy="13033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41716"/>
                                        </p:tgtEl>
                                        <p:attrNameLst>
                                          <p:attrName>style.visibility</p:attrName>
                                        </p:attrNameLst>
                                      </p:cBhvr>
                                      <p:to>
                                        <p:strVal val="visible"/>
                                      </p:to>
                                    </p:set>
                                    <p:anim calcmode="lin" valueType="num">
                                      <p:cBhvr additive="base">
                                        <p:cTn id="7" dur="500" fill="hold"/>
                                        <p:tgtEl>
                                          <p:spTgt spid="541716"/>
                                        </p:tgtEl>
                                        <p:attrNameLst>
                                          <p:attrName>ppt_x</p:attrName>
                                        </p:attrNameLst>
                                      </p:cBhvr>
                                      <p:tavLst>
                                        <p:tav tm="0">
                                          <p:val>
                                            <p:strVal val="0-#ppt_w/2"/>
                                          </p:val>
                                        </p:tav>
                                        <p:tav tm="100000">
                                          <p:val>
                                            <p:strVal val="#ppt_x"/>
                                          </p:val>
                                        </p:tav>
                                      </p:tavLst>
                                    </p:anim>
                                    <p:anim calcmode="lin" valueType="num">
                                      <p:cBhvr additive="base">
                                        <p:cTn id="8" dur="500" fill="hold"/>
                                        <p:tgtEl>
                                          <p:spTgt spid="5417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41717"/>
                                        </p:tgtEl>
                                        <p:attrNameLst>
                                          <p:attrName>style.visibility</p:attrName>
                                        </p:attrNameLst>
                                      </p:cBhvr>
                                      <p:to>
                                        <p:strVal val="visible"/>
                                      </p:to>
                                    </p:set>
                                    <p:anim calcmode="lin" valueType="num">
                                      <p:cBhvr additive="base">
                                        <p:cTn id="13" dur="500" fill="hold"/>
                                        <p:tgtEl>
                                          <p:spTgt spid="541717"/>
                                        </p:tgtEl>
                                        <p:attrNameLst>
                                          <p:attrName>ppt_x</p:attrName>
                                        </p:attrNameLst>
                                      </p:cBhvr>
                                      <p:tavLst>
                                        <p:tav tm="0">
                                          <p:val>
                                            <p:strVal val="0-#ppt_w/2"/>
                                          </p:val>
                                        </p:tav>
                                        <p:tav tm="100000">
                                          <p:val>
                                            <p:strVal val="#ppt_x"/>
                                          </p:val>
                                        </p:tav>
                                      </p:tavLst>
                                    </p:anim>
                                    <p:anim calcmode="lin" valueType="num">
                                      <p:cBhvr additive="base">
                                        <p:cTn id="14" dur="500" fill="hold"/>
                                        <p:tgtEl>
                                          <p:spTgt spid="5417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ED2C2BD5-1E64-4661-AD86-F31CB502E07B}"/>
              </a:ext>
            </a:extLst>
          </p:cNvPr>
          <p:cNvSpPr>
            <a:spLocks noGrp="1" noChangeArrowheads="1"/>
          </p:cNvSpPr>
          <p:nvPr>
            <p:ph type="title"/>
          </p:nvPr>
        </p:nvSpPr>
        <p:spPr>
          <a:xfrm>
            <a:off x="533400" y="122238"/>
            <a:ext cx="8001000" cy="762000"/>
          </a:xfrm>
        </p:spPr>
        <p:txBody>
          <a:bodyPr/>
          <a:lstStyle/>
          <a:p>
            <a:r>
              <a:rPr lang="zh-CN" altLang="en-US" b="1">
                <a:ea typeface="楷体_GB2312" pitchFamily="49" charset="-122"/>
              </a:rPr>
              <a:t>各因素对混合加热循环的影响</a:t>
            </a:r>
          </a:p>
        </p:txBody>
      </p:sp>
      <p:grpSp>
        <p:nvGrpSpPr>
          <p:cNvPr id="333872" name="Group 48">
            <a:extLst>
              <a:ext uri="{FF2B5EF4-FFF2-40B4-BE49-F238E27FC236}">
                <a16:creationId xmlns:a16="http://schemas.microsoft.com/office/drawing/2014/main" id="{92AC25BA-C5BB-4F3D-A4B7-DF9073BAF1AA}"/>
              </a:ext>
            </a:extLst>
          </p:cNvPr>
          <p:cNvGrpSpPr>
            <a:grpSpLocks/>
          </p:cNvGrpSpPr>
          <p:nvPr/>
        </p:nvGrpSpPr>
        <p:grpSpPr bwMode="auto">
          <a:xfrm>
            <a:off x="5459413" y="3255963"/>
            <a:ext cx="3492500" cy="3292475"/>
            <a:chOff x="3439" y="2051"/>
            <a:chExt cx="2200" cy="2074"/>
          </a:xfrm>
        </p:grpSpPr>
        <p:sp>
          <p:nvSpPr>
            <p:cNvPr id="333827" name="Line 3">
              <a:extLst>
                <a:ext uri="{FF2B5EF4-FFF2-40B4-BE49-F238E27FC236}">
                  <a16:creationId xmlns:a16="http://schemas.microsoft.com/office/drawing/2014/main" id="{91047EB4-AF5E-48E1-A6ED-BB94AB89ECEB}"/>
                </a:ext>
              </a:extLst>
            </p:cNvPr>
            <p:cNvSpPr>
              <a:spLocks noChangeShapeType="1"/>
            </p:cNvSpPr>
            <p:nvPr/>
          </p:nvSpPr>
          <p:spPr bwMode="auto">
            <a:xfrm>
              <a:off x="3744" y="3840"/>
              <a:ext cx="1824"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3828" name="Line 4">
              <a:extLst>
                <a:ext uri="{FF2B5EF4-FFF2-40B4-BE49-F238E27FC236}">
                  <a16:creationId xmlns:a16="http://schemas.microsoft.com/office/drawing/2014/main" id="{97ABD807-B1C9-4DB9-8C7A-2AFC1E6DDB62}"/>
                </a:ext>
              </a:extLst>
            </p:cNvPr>
            <p:cNvSpPr>
              <a:spLocks noChangeShapeType="1"/>
            </p:cNvSpPr>
            <p:nvPr/>
          </p:nvSpPr>
          <p:spPr bwMode="auto">
            <a:xfrm flipV="1">
              <a:off x="3744" y="2160"/>
              <a:ext cx="0" cy="1684"/>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33848" name="Object 24">
              <a:extLst>
                <a:ext uri="{FF2B5EF4-FFF2-40B4-BE49-F238E27FC236}">
                  <a16:creationId xmlns:a16="http://schemas.microsoft.com/office/drawing/2014/main" id="{A764DCC7-1ADA-4834-A913-5A8326DC53C3}"/>
                </a:ext>
              </a:extLst>
            </p:cNvPr>
            <p:cNvGraphicFramePr>
              <a:graphicFrameLocks noChangeAspect="1"/>
            </p:cNvGraphicFramePr>
            <p:nvPr/>
          </p:nvGraphicFramePr>
          <p:xfrm>
            <a:off x="5424" y="3888"/>
            <a:ext cx="215" cy="237"/>
          </p:xfrm>
          <a:graphic>
            <a:graphicData uri="http://schemas.openxmlformats.org/presentationml/2006/ole">
              <mc:AlternateContent xmlns:mc="http://schemas.openxmlformats.org/markup-compatibility/2006">
                <mc:Choice xmlns:v="urn:schemas-microsoft-com:vml" Requires="v">
                  <p:oleObj spid="_x0000_s228354" name="Equation" r:id="rId3" imgW="126720" imgH="139680" progId="Equation.DSMT4">
                    <p:embed/>
                  </p:oleObj>
                </mc:Choice>
                <mc:Fallback>
                  <p:oleObj name="Equation" r:id="rId3" imgW="126720" imgH="139680" progId="Equation.DSMT4">
                    <p:embed/>
                    <p:pic>
                      <p:nvPicPr>
                        <p:cNvPr id="333848" name="Object 24">
                          <a:extLst>
                            <a:ext uri="{FF2B5EF4-FFF2-40B4-BE49-F238E27FC236}">
                              <a16:creationId xmlns:a16="http://schemas.microsoft.com/office/drawing/2014/main" id="{A764DCC7-1ADA-4834-A913-5A8326DC5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 y="3888"/>
                          <a:ext cx="215"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3849" name="Object 25">
              <a:extLst>
                <a:ext uri="{FF2B5EF4-FFF2-40B4-BE49-F238E27FC236}">
                  <a16:creationId xmlns:a16="http://schemas.microsoft.com/office/drawing/2014/main" id="{B12B22E9-B033-4884-B688-6F664D849A2D}"/>
                </a:ext>
              </a:extLst>
            </p:cNvPr>
            <p:cNvGraphicFramePr>
              <a:graphicFrameLocks noChangeAspect="1"/>
            </p:cNvGraphicFramePr>
            <p:nvPr/>
          </p:nvGraphicFramePr>
          <p:xfrm>
            <a:off x="3439" y="2051"/>
            <a:ext cx="258" cy="387"/>
          </p:xfrm>
          <a:graphic>
            <a:graphicData uri="http://schemas.openxmlformats.org/presentationml/2006/ole">
              <mc:AlternateContent xmlns:mc="http://schemas.openxmlformats.org/markup-compatibility/2006">
                <mc:Choice xmlns:v="urn:schemas-microsoft-com:vml" Requires="v">
                  <p:oleObj spid="_x0000_s228355" name="Equation" r:id="rId5" imgW="152280" imgH="228600" progId="Equation.DSMT4">
                    <p:embed/>
                  </p:oleObj>
                </mc:Choice>
                <mc:Fallback>
                  <p:oleObj name="Equation" r:id="rId5" imgW="152280" imgH="228600" progId="Equation.DSMT4">
                    <p:embed/>
                    <p:pic>
                      <p:nvPicPr>
                        <p:cNvPr id="333849" name="Object 25">
                          <a:extLst>
                            <a:ext uri="{FF2B5EF4-FFF2-40B4-BE49-F238E27FC236}">
                              <a16:creationId xmlns:a16="http://schemas.microsoft.com/office/drawing/2014/main" id="{B12B22E9-B033-4884-B688-6F664D849A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 y="2051"/>
                          <a:ext cx="258"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33853" name="Freeform 29">
            <a:extLst>
              <a:ext uri="{FF2B5EF4-FFF2-40B4-BE49-F238E27FC236}">
                <a16:creationId xmlns:a16="http://schemas.microsoft.com/office/drawing/2014/main" id="{0A13A637-1C6E-4C72-8D53-DD05524E0231}"/>
              </a:ext>
            </a:extLst>
          </p:cNvPr>
          <p:cNvSpPr>
            <a:spLocks/>
          </p:cNvSpPr>
          <p:nvPr/>
        </p:nvSpPr>
        <p:spPr bwMode="auto">
          <a:xfrm>
            <a:off x="6781800" y="4724400"/>
            <a:ext cx="1066800" cy="1371600"/>
          </a:xfrm>
          <a:custGeom>
            <a:avLst/>
            <a:gdLst>
              <a:gd name="T0" fmla="*/ 0 w 672"/>
              <a:gd name="T1" fmla="*/ 864 h 864"/>
              <a:gd name="T2" fmla="*/ 240 w 672"/>
              <a:gd name="T3" fmla="*/ 336 h 864"/>
              <a:gd name="T4" fmla="*/ 672 w 672"/>
              <a:gd name="T5" fmla="*/ 0 h 864"/>
            </a:gdLst>
            <a:ahLst/>
            <a:cxnLst>
              <a:cxn ang="0">
                <a:pos x="T0" y="T1"/>
              </a:cxn>
              <a:cxn ang="0">
                <a:pos x="T2" y="T3"/>
              </a:cxn>
              <a:cxn ang="0">
                <a:pos x="T4" y="T5"/>
              </a:cxn>
            </a:cxnLst>
            <a:rect l="0" t="0" r="r" b="b"/>
            <a:pathLst>
              <a:path w="672" h="864">
                <a:moveTo>
                  <a:pt x="0" y="864"/>
                </a:moveTo>
                <a:cubicBezTo>
                  <a:pt x="64" y="672"/>
                  <a:pt x="128" y="480"/>
                  <a:pt x="240" y="336"/>
                </a:cubicBezTo>
                <a:cubicBezTo>
                  <a:pt x="352" y="192"/>
                  <a:pt x="512" y="96"/>
                  <a:pt x="672" y="0"/>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3854" name="Freeform 30">
            <a:extLst>
              <a:ext uri="{FF2B5EF4-FFF2-40B4-BE49-F238E27FC236}">
                <a16:creationId xmlns:a16="http://schemas.microsoft.com/office/drawing/2014/main" id="{0D03972A-209E-4092-A811-EDD16071C3EA}"/>
              </a:ext>
            </a:extLst>
          </p:cNvPr>
          <p:cNvSpPr>
            <a:spLocks/>
          </p:cNvSpPr>
          <p:nvPr/>
        </p:nvSpPr>
        <p:spPr bwMode="auto">
          <a:xfrm>
            <a:off x="6781800" y="5257800"/>
            <a:ext cx="1066800" cy="838200"/>
          </a:xfrm>
          <a:custGeom>
            <a:avLst/>
            <a:gdLst>
              <a:gd name="T0" fmla="*/ 0 w 672"/>
              <a:gd name="T1" fmla="*/ 528 h 528"/>
              <a:gd name="T2" fmla="*/ 336 w 672"/>
              <a:gd name="T3" fmla="*/ 144 h 528"/>
              <a:gd name="T4" fmla="*/ 672 w 672"/>
              <a:gd name="T5" fmla="*/ 0 h 528"/>
            </a:gdLst>
            <a:ahLst/>
            <a:cxnLst>
              <a:cxn ang="0">
                <a:pos x="T0" y="T1"/>
              </a:cxn>
              <a:cxn ang="0">
                <a:pos x="T2" y="T3"/>
              </a:cxn>
              <a:cxn ang="0">
                <a:pos x="T4" y="T5"/>
              </a:cxn>
            </a:cxnLst>
            <a:rect l="0" t="0" r="r" b="b"/>
            <a:pathLst>
              <a:path w="672" h="528">
                <a:moveTo>
                  <a:pt x="0" y="528"/>
                </a:moveTo>
                <a:cubicBezTo>
                  <a:pt x="112" y="380"/>
                  <a:pt x="224" y="232"/>
                  <a:pt x="336" y="144"/>
                </a:cubicBezTo>
                <a:cubicBezTo>
                  <a:pt x="448" y="56"/>
                  <a:pt x="560" y="28"/>
                  <a:pt x="672" y="0"/>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3855" name="Freeform 31">
            <a:extLst>
              <a:ext uri="{FF2B5EF4-FFF2-40B4-BE49-F238E27FC236}">
                <a16:creationId xmlns:a16="http://schemas.microsoft.com/office/drawing/2014/main" id="{FA7B8922-545C-4B76-8DF4-925909D02C0C}"/>
              </a:ext>
            </a:extLst>
          </p:cNvPr>
          <p:cNvSpPr>
            <a:spLocks/>
          </p:cNvSpPr>
          <p:nvPr/>
        </p:nvSpPr>
        <p:spPr bwMode="auto">
          <a:xfrm>
            <a:off x="6781800" y="4343400"/>
            <a:ext cx="1066800" cy="1676400"/>
          </a:xfrm>
          <a:custGeom>
            <a:avLst/>
            <a:gdLst>
              <a:gd name="T0" fmla="*/ 0 w 672"/>
              <a:gd name="T1" fmla="*/ 1056 h 1056"/>
              <a:gd name="T2" fmla="*/ 240 w 672"/>
              <a:gd name="T3" fmla="*/ 384 h 1056"/>
              <a:gd name="T4" fmla="*/ 672 w 672"/>
              <a:gd name="T5" fmla="*/ 0 h 1056"/>
            </a:gdLst>
            <a:ahLst/>
            <a:cxnLst>
              <a:cxn ang="0">
                <a:pos x="T0" y="T1"/>
              </a:cxn>
              <a:cxn ang="0">
                <a:pos x="T2" y="T3"/>
              </a:cxn>
              <a:cxn ang="0">
                <a:pos x="T4" y="T5"/>
              </a:cxn>
            </a:cxnLst>
            <a:rect l="0" t="0" r="r" b="b"/>
            <a:pathLst>
              <a:path w="672" h="1056">
                <a:moveTo>
                  <a:pt x="0" y="1056"/>
                </a:moveTo>
                <a:cubicBezTo>
                  <a:pt x="64" y="808"/>
                  <a:pt x="128" y="560"/>
                  <a:pt x="240" y="384"/>
                </a:cubicBezTo>
                <a:cubicBezTo>
                  <a:pt x="352" y="208"/>
                  <a:pt x="512" y="104"/>
                  <a:pt x="672" y="0"/>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33856" name="Object 32">
            <a:extLst>
              <a:ext uri="{FF2B5EF4-FFF2-40B4-BE49-F238E27FC236}">
                <a16:creationId xmlns:a16="http://schemas.microsoft.com/office/drawing/2014/main" id="{5F8D561C-6D55-4092-88CF-C3293CBF1BE6}"/>
              </a:ext>
            </a:extLst>
          </p:cNvPr>
          <p:cNvGraphicFramePr>
            <a:graphicFrameLocks noChangeAspect="1"/>
          </p:cNvGraphicFramePr>
          <p:nvPr/>
        </p:nvGraphicFramePr>
        <p:xfrm>
          <a:off x="7924800" y="4038600"/>
          <a:ext cx="1235075" cy="479425"/>
        </p:xfrm>
        <a:graphic>
          <a:graphicData uri="http://schemas.openxmlformats.org/presentationml/2006/ole">
            <mc:AlternateContent xmlns:mc="http://schemas.openxmlformats.org/markup-compatibility/2006">
              <mc:Choice xmlns:v="urn:schemas-microsoft-com:vml" Requires="v">
                <p:oleObj spid="_x0000_s228356" name="Equation" r:id="rId7" imgW="457200" imgH="177480" progId="Equation.DSMT4">
                  <p:embed/>
                </p:oleObj>
              </mc:Choice>
              <mc:Fallback>
                <p:oleObj name="Equation" r:id="rId7" imgW="457200" imgH="177480" progId="Equation.DSMT4">
                  <p:embed/>
                  <p:pic>
                    <p:nvPicPr>
                      <p:cNvPr id="333856" name="Object 32">
                        <a:extLst>
                          <a:ext uri="{FF2B5EF4-FFF2-40B4-BE49-F238E27FC236}">
                            <a16:creationId xmlns:a16="http://schemas.microsoft.com/office/drawing/2014/main" id="{5F8D561C-6D55-4092-88CF-C3293CBF1B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800" y="4038600"/>
                        <a:ext cx="1235075"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3857" name="Object 33">
            <a:extLst>
              <a:ext uri="{FF2B5EF4-FFF2-40B4-BE49-F238E27FC236}">
                <a16:creationId xmlns:a16="http://schemas.microsoft.com/office/drawing/2014/main" id="{1BC177DB-E9B7-41E5-B841-DA101E16E0BB}"/>
              </a:ext>
            </a:extLst>
          </p:cNvPr>
          <p:cNvGraphicFramePr>
            <a:graphicFrameLocks noChangeAspect="1"/>
          </p:cNvGraphicFramePr>
          <p:nvPr/>
        </p:nvGraphicFramePr>
        <p:xfrm>
          <a:off x="7937500" y="4495800"/>
          <a:ext cx="1201738" cy="479425"/>
        </p:xfrm>
        <a:graphic>
          <a:graphicData uri="http://schemas.openxmlformats.org/presentationml/2006/ole">
            <mc:AlternateContent xmlns:mc="http://schemas.openxmlformats.org/markup-compatibility/2006">
              <mc:Choice xmlns:v="urn:schemas-microsoft-com:vml" Requires="v">
                <p:oleObj spid="_x0000_s228357" name="Equation" r:id="rId9" imgW="444240" imgH="177480" progId="Equation.DSMT4">
                  <p:embed/>
                </p:oleObj>
              </mc:Choice>
              <mc:Fallback>
                <p:oleObj name="Equation" r:id="rId9" imgW="444240" imgH="177480" progId="Equation.DSMT4">
                  <p:embed/>
                  <p:pic>
                    <p:nvPicPr>
                      <p:cNvPr id="333857" name="Object 33">
                        <a:extLst>
                          <a:ext uri="{FF2B5EF4-FFF2-40B4-BE49-F238E27FC236}">
                            <a16:creationId xmlns:a16="http://schemas.microsoft.com/office/drawing/2014/main" id="{1BC177DB-E9B7-41E5-B841-DA101E16E0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7500" y="4495800"/>
                        <a:ext cx="12017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3858" name="Object 34">
            <a:extLst>
              <a:ext uri="{FF2B5EF4-FFF2-40B4-BE49-F238E27FC236}">
                <a16:creationId xmlns:a16="http://schemas.microsoft.com/office/drawing/2014/main" id="{417A7651-FEC4-4AA9-A503-C263ED81247D}"/>
              </a:ext>
            </a:extLst>
          </p:cNvPr>
          <p:cNvGraphicFramePr>
            <a:graphicFrameLocks noChangeAspect="1"/>
          </p:cNvGraphicFramePr>
          <p:nvPr/>
        </p:nvGraphicFramePr>
        <p:xfrm>
          <a:off x="7912100" y="5105400"/>
          <a:ext cx="1235075" cy="479425"/>
        </p:xfrm>
        <a:graphic>
          <a:graphicData uri="http://schemas.openxmlformats.org/presentationml/2006/ole">
            <mc:AlternateContent xmlns:mc="http://schemas.openxmlformats.org/markup-compatibility/2006">
              <mc:Choice xmlns:v="urn:schemas-microsoft-com:vml" Requires="v">
                <p:oleObj spid="_x0000_s228358" name="Equation" r:id="rId11" imgW="457200" imgH="177480" progId="Equation.DSMT4">
                  <p:embed/>
                </p:oleObj>
              </mc:Choice>
              <mc:Fallback>
                <p:oleObj name="Equation" r:id="rId11" imgW="457200" imgH="177480" progId="Equation.DSMT4">
                  <p:embed/>
                  <p:pic>
                    <p:nvPicPr>
                      <p:cNvPr id="333858" name="Object 34">
                        <a:extLst>
                          <a:ext uri="{FF2B5EF4-FFF2-40B4-BE49-F238E27FC236}">
                            <a16:creationId xmlns:a16="http://schemas.microsoft.com/office/drawing/2014/main" id="{417A7651-FEC4-4AA9-A503-C263ED8124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2100" y="5105400"/>
                        <a:ext cx="1235075"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33875" name="Group 51">
            <a:extLst>
              <a:ext uri="{FF2B5EF4-FFF2-40B4-BE49-F238E27FC236}">
                <a16:creationId xmlns:a16="http://schemas.microsoft.com/office/drawing/2014/main" id="{22717FDB-6879-4D2A-9754-B14103ADBD99}"/>
              </a:ext>
            </a:extLst>
          </p:cNvPr>
          <p:cNvGrpSpPr>
            <a:grpSpLocks/>
          </p:cNvGrpSpPr>
          <p:nvPr/>
        </p:nvGrpSpPr>
        <p:grpSpPr bwMode="auto">
          <a:xfrm>
            <a:off x="152400" y="2390775"/>
            <a:ext cx="3951288" cy="603250"/>
            <a:chOff x="96" y="1506"/>
            <a:chExt cx="2489" cy="380"/>
          </a:xfrm>
        </p:grpSpPr>
        <p:sp>
          <p:nvSpPr>
            <p:cNvPr id="333838" name="Rectangle 14">
              <a:extLst>
                <a:ext uri="{FF2B5EF4-FFF2-40B4-BE49-F238E27FC236}">
                  <a16:creationId xmlns:a16="http://schemas.microsoft.com/office/drawing/2014/main" id="{2D7E69D8-8B05-4AE7-8DFA-2E9A27EEFCA4}"/>
                </a:ext>
              </a:extLst>
            </p:cNvPr>
            <p:cNvSpPr>
              <a:spLocks noChangeArrowheads="1"/>
            </p:cNvSpPr>
            <p:nvPr/>
          </p:nvSpPr>
          <p:spPr bwMode="auto">
            <a:xfrm>
              <a:off x="96" y="1506"/>
              <a:ext cx="248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ea typeface="宋体" panose="02010600030101010101" pitchFamily="2" charset="-122"/>
                </a:rPr>
                <a:t>1</a:t>
              </a:r>
              <a:r>
                <a:rPr lang="zh-CN" altLang="en-US">
                  <a:ea typeface="宋体" panose="02010600030101010101" pitchFamily="2" charset="-122"/>
                </a:rPr>
                <a:t>、</a:t>
              </a:r>
              <a:r>
                <a:rPr lang="zh-CN" altLang="en-US">
                  <a:solidFill>
                    <a:schemeClr val="tx1"/>
                  </a:solidFill>
                  <a:ea typeface="宋体" panose="02010600030101010101" pitchFamily="2" charset="-122"/>
                </a:rPr>
                <a:t>当</a:t>
              </a:r>
              <a:r>
                <a:rPr lang="zh-CN" altLang="en-US">
                  <a:ea typeface="宋体" panose="02010600030101010101" pitchFamily="2" charset="-122"/>
                </a:rPr>
                <a:t>     </a:t>
              </a:r>
              <a:r>
                <a:rPr lang="zh-CN" altLang="en-US">
                  <a:solidFill>
                    <a:schemeClr val="tx1"/>
                  </a:solidFill>
                  <a:ea typeface="宋体" panose="02010600030101010101" pitchFamily="2" charset="-122"/>
                </a:rPr>
                <a:t>、    不变</a:t>
              </a:r>
            </a:p>
          </p:txBody>
        </p:sp>
        <p:graphicFrame>
          <p:nvGraphicFramePr>
            <p:cNvPr id="333859" name="Object 35">
              <a:extLst>
                <a:ext uri="{FF2B5EF4-FFF2-40B4-BE49-F238E27FC236}">
                  <a16:creationId xmlns:a16="http://schemas.microsoft.com/office/drawing/2014/main" id="{6240EE0C-F297-4467-8B2D-917F62C58DCE}"/>
                </a:ext>
              </a:extLst>
            </p:cNvPr>
            <p:cNvGraphicFramePr>
              <a:graphicFrameLocks noChangeAspect="1"/>
            </p:cNvGraphicFramePr>
            <p:nvPr/>
          </p:nvGraphicFramePr>
          <p:xfrm>
            <a:off x="1008" y="1584"/>
            <a:ext cx="236" cy="302"/>
          </p:xfrm>
          <a:graphic>
            <a:graphicData uri="http://schemas.openxmlformats.org/presentationml/2006/ole">
              <mc:AlternateContent xmlns:mc="http://schemas.openxmlformats.org/markup-compatibility/2006">
                <mc:Choice xmlns:v="urn:schemas-microsoft-com:vml" Requires="v">
                  <p:oleObj spid="_x0000_s228359" name="Equation" r:id="rId13" imgW="139680" imgH="177480" progId="Equation.DSMT4">
                    <p:embed/>
                  </p:oleObj>
                </mc:Choice>
                <mc:Fallback>
                  <p:oleObj name="Equation" r:id="rId13" imgW="139680" imgH="177480" progId="Equation.DSMT4">
                    <p:embed/>
                    <p:pic>
                      <p:nvPicPr>
                        <p:cNvPr id="333859" name="Object 35">
                          <a:extLst>
                            <a:ext uri="{FF2B5EF4-FFF2-40B4-BE49-F238E27FC236}">
                              <a16:creationId xmlns:a16="http://schemas.microsoft.com/office/drawing/2014/main" id="{6240EE0C-F297-4467-8B2D-917F62C58DC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 y="1584"/>
                          <a:ext cx="236"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3860" name="Object 36">
              <a:extLst>
                <a:ext uri="{FF2B5EF4-FFF2-40B4-BE49-F238E27FC236}">
                  <a16:creationId xmlns:a16="http://schemas.microsoft.com/office/drawing/2014/main" id="{1B6C7621-2EBB-4123-889B-C03795286636}"/>
                </a:ext>
              </a:extLst>
            </p:cNvPr>
            <p:cNvGraphicFramePr>
              <a:graphicFrameLocks noChangeAspect="1"/>
            </p:cNvGraphicFramePr>
            <p:nvPr/>
          </p:nvGraphicFramePr>
          <p:xfrm>
            <a:off x="1488" y="1584"/>
            <a:ext cx="256" cy="278"/>
          </p:xfrm>
          <a:graphic>
            <a:graphicData uri="http://schemas.openxmlformats.org/presentationml/2006/ole">
              <mc:AlternateContent xmlns:mc="http://schemas.openxmlformats.org/markup-compatibility/2006">
                <mc:Choice xmlns:v="urn:schemas-microsoft-com:vml" Requires="v">
                  <p:oleObj spid="_x0000_s228360" name="Equation" r:id="rId15" imgW="152280" imgH="164880" progId="Equation.DSMT4">
                    <p:embed/>
                  </p:oleObj>
                </mc:Choice>
                <mc:Fallback>
                  <p:oleObj name="Equation" r:id="rId15" imgW="152280" imgH="164880" progId="Equation.DSMT4">
                    <p:embed/>
                    <p:pic>
                      <p:nvPicPr>
                        <p:cNvPr id="333860" name="Object 36">
                          <a:extLst>
                            <a:ext uri="{FF2B5EF4-FFF2-40B4-BE49-F238E27FC236}">
                              <a16:creationId xmlns:a16="http://schemas.microsoft.com/office/drawing/2014/main" id="{1B6C7621-2EBB-4123-889B-C037952866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88" y="1584"/>
                          <a:ext cx="25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33861" name="Object 37">
            <a:extLst>
              <a:ext uri="{FF2B5EF4-FFF2-40B4-BE49-F238E27FC236}">
                <a16:creationId xmlns:a16="http://schemas.microsoft.com/office/drawing/2014/main" id="{48016243-03AB-43D2-9867-8629F0B14307}"/>
              </a:ext>
            </a:extLst>
          </p:cNvPr>
          <p:cNvGraphicFramePr>
            <a:graphicFrameLocks noChangeAspect="1"/>
          </p:cNvGraphicFramePr>
          <p:nvPr/>
        </p:nvGraphicFramePr>
        <p:xfrm>
          <a:off x="762000" y="3124200"/>
          <a:ext cx="341313" cy="376238"/>
        </p:xfrm>
        <a:graphic>
          <a:graphicData uri="http://schemas.openxmlformats.org/presentationml/2006/ole">
            <mc:AlternateContent xmlns:mc="http://schemas.openxmlformats.org/markup-compatibility/2006">
              <mc:Choice xmlns:v="urn:schemas-microsoft-com:vml" Requires="v">
                <p:oleObj spid="_x0000_s228361" name="Equation" r:id="rId17" imgW="126720" imgH="139680" progId="Equation.DSMT4">
                  <p:embed/>
                </p:oleObj>
              </mc:Choice>
              <mc:Fallback>
                <p:oleObj name="Equation" r:id="rId17" imgW="126720" imgH="139680" progId="Equation.DSMT4">
                  <p:embed/>
                  <p:pic>
                    <p:nvPicPr>
                      <p:cNvPr id="333861" name="Object 37">
                        <a:extLst>
                          <a:ext uri="{FF2B5EF4-FFF2-40B4-BE49-F238E27FC236}">
                            <a16:creationId xmlns:a16="http://schemas.microsoft.com/office/drawing/2014/main" id="{48016243-03AB-43D2-9867-8629F0B14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0" y="3124200"/>
                        <a:ext cx="341313"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3862" name="AutoShape 38">
            <a:extLst>
              <a:ext uri="{FF2B5EF4-FFF2-40B4-BE49-F238E27FC236}">
                <a16:creationId xmlns:a16="http://schemas.microsoft.com/office/drawing/2014/main" id="{D1E5BD36-88D8-4627-B5FE-8BC4C7FB1515}"/>
              </a:ext>
            </a:extLst>
          </p:cNvPr>
          <p:cNvSpPr>
            <a:spLocks noChangeArrowheads="1"/>
          </p:cNvSpPr>
          <p:nvPr/>
        </p:nvSpPr>
        <p:spPr bwMode="auto">
          <a:xfrm>
            <a:off x="1143000" y="2971800"/>
            <a:ext cx="147638" cy="533400"/>
          </a:xfrm>
          <a:prstGeom prst="upArrow">
            <a:avLst>
              <a:gd name="adj1" fmla="val 50000"/>
              <a:gd name="adj2" fmla="val 90322"/>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3863" name="Object 39">
            <a:extLst>
              <a:ext uri="{FF2B5EF4-FFF2-40B4-BE49-F238E27FC236}">
                <a16:creationId xmlns:a16="http://schemas.microsoft.com/office/drawing/2014/main" id="{59A0572C-0BE4-48B5-98B4-5E1310FC2082}"/>
              </a:ext>
            </a:extLst>
          </p:cNvPr>
          <p:cNvGraphicFramePr>
            <a:graphicFrameLocks noChangeAspect="1"/>
          </p:cNvGraphicFramePr>
          <p:nvPr/>
        </p:nvGraphicFramePr>
        <p:xfrm>
          <a:off x="3429000" y="2971800"/>
          <a:ext cx="409575" cy="614363"/>
        </p:xfrm>
        <a:graphic>
          <a:graphicData uri="http://schemas.openxmlformats.org/presentationml/2006/ole">
            <mc:AlternateContent xmlns:mc="http://schemas.openxmlformats.org/markup-compatibility/2006">
              <mc:Choice xmlns:v="urn:schemas-microsoft-com:vml" Requires="v">
                <p:oleObj spid="_x0000_s228362" name="Equation" r:id="rId19" imgW="152280" imgH="228600" progId="Equation.DSMT4">
                  <p:embed/>
                </p:oleObj>
              </mc:Choice>
              <mc:Fallback>
                <p:oleObj name="Equation" r:id="rId19" imgW="152280" imgH="228600" progId="Equation.DSMT4">
                  <p:embed/>
                  <p:pic>
                    <p:nvPicPr>
                      <p:cNvPr id="333863" name="Object 39">
                        <a:extLst>
                          <a:ext uri="{FF2B5EF4-FFF2-40B4-BE49-F238E27FC236}">
                            <a16:creationId xmlns:a16="http://schemas.microsoft.com/office/drawing/2014/main" id="{59A0572C-0BE4-48B5-98B4-5E1310FC208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29000" y="2971800"/>
                        <a:ext cx="40957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3864" name="AutoShape 40">
            <a:extLst>
              <a:ext uri="{FF2B5EF4-FFF2-40B4-BE49-F238E27FC236}">
                <a16:creationId xmlns:a16="http://schemas.microsoft.com/office/drawing/2014/main" id="{8D55597E-7904-4E20-90ED-1B61DB2A78AA}"/>
              </a:ext>
            </a:extLst>
          </p:cNvPr>
          <p:cNvSpPr>
            <a:spLocks noChangeArrowheads="1"/>
          </p:cNvSpPr>
          <p:nvPr/>
        </p:nvSpPr>
        <p:spPr bwMode="auto">
          <a:xfrm>
            <a:off x="2057400" y="2971800"/>
            <a:ext cx="147638" cy="533400"/>
          </a:xfrm>
          <a:prstGeom prst="upArrow">
            <a:avLst>
              <a:gd name="adj1" fmla="val 50000"/>
              <a:gd name="adj2" fmla="val 90322"/>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3874" name="Group 50">
            <a:extLst>
              <a:ext uri="{FF2B5EF4-FFF2-40B4-BE49-F238E27FC236}">
                <a16:creationId xmlns:a16="http://schemas.microsoft.com/office/drawing/2014/main" id="{D513EA86-31D4-428C-B079-C9CFD5FC2FA0}"/>
              </a:ext>
            </a:extLst>
          </p:cNvPr>
          <p:cNvGrpSpPr>
            <a:grpSpLocks/>
          </p:cNvGrpSpPr>
          <p:nvPr/>
        </p:nvGrpSpPr>
        <p:grpSpPr bwMode="auto">
          <a:xfrm>
            <a:off x="617538" y="3968750"/>
            <a:ext cx="4386262" cy="1165225"/>
            <a:chOff x="389" y="2500"/>
            <a:chExt cx="2763" cy="734"/>
          </a:xfrm>
        </p:grpSpPr>
        <p:sp>
          <p:nvSpPr>
            <p:cNvPr id="333836" name="Rectangle 12">
              <a:extLst>
                <a:ext uri="{FF2B5EF4-FFF2-40B4-BE49-F238E27FC236}">
                  <a16:creationId xmlns:a16="http://schemas.microsoft.com/office/drawing/2014/main" id="{0DFC06EB-B17B-4F65-BB7B-6BD344078866}"/>
                </a:ext>
              </a:extLst>
            </p:cNvPr>
            <p:cNvSpPr>
              <a:spLocks noChangeArrowheads="1"/>
            </p:cNvSpPr>
            <p:nvPr/>
          </p:nvSpPr>
          <p:spPr bwMode="auto">
            <a:xfrm>
              <a:off x="389" y="2500"/>
              <a:ext cx="1979" cy="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solidFill>
                    <a:schemeClr val="tx1"/>
                  </a:solidFill>
                  <a:ea typeface="宋体" panose="02010600030101010101" pitchFamily="2" charset="-122"/>
                </a:rPr>
                <a:t>受气缸材料限制 </a:t>
              </a:r>
            </a:p>
            <a:p>
              <a:pPr algn="l"/>
              <a:r>
                <a:rPr lang="zh-CN" altLang="en-US">
                  <a:solidFill>
                    <a:schemeClr val="tx1"/>
                  </a:solidFill>
                  <a:ea typeface="宋体" panose="02010600030101010101" pitchFamily="2" charset="-122"/>
                </a:rPr>
                <a:t>一般柴油机</a:t>
              </a:r>
            </a:p>
          </p:txBody>
        </p:sp>
        <p:graphicFrame>
          <p:nvGraphicFramePr>
            <p:cNvPr id="333865" name="Object 41">
              <a:extLst>
                <a:ext uri="{FF2B5EF4-FFF2-40B4-BE49-F238E27FC236}">
                  <a16:creationId xmlns:a16="http://schemas.microsoft.com/office/drawing/2014/main" id="{7EAC2666-935F-4223-857B-28090EACAB3C}"/>
                </a:ext>
              </a:extLst>
            </p:cNvPr>
            <p:cNvGraphicFramePr>
              <a:graphicFrameLocks noChangeAspect="1"/>
            </p:cNvGraphicFramePr>
            <p:nvPr/>
          </p:nvGraphicFramePr>
          <p:xfrm>
            <a:off x="1824" y="2928"/>
            <a:ext cx="1328" cy="306"/>
          </p:xfrm>
          <a:graphic>
            <a:graphicData uri="http://schemas.openxmlformats.org/presentationml/2006/ole">
              <mc:AlternateContent xmlns:mc="http://schemas.openxmlformats.org/markup-compatibility/2006">
                <mc:Choice xmlns:v="urn:schemas-microsoft-com:vml" Requires="v">
                  <p:oleObj spid="_x0000_s228363" name="Equation" r:id="rId21" imgW="774360" imgH="177480" progId="Equation.DSMT4">
                    <p:embed/>
                  </p:oleObj>
                </mc:Choice>
                <mc:Fallback>
                  <p:oleObj name="Equation" r:id="rId21" imgW="774360" imgH="177480" progId="Equation.DSMT4">
                    <p:embed/>
                    <p:pic>
                      <p:nvPicPr>
                        <p:cNvPr id="333865" name="Object 41">
                          <a:extLst>
                            <a:ext uri="{FF2B5EF4-FFF2-40B4-BE49-F238E27FC236}">
                              <a16:creationId xmlns:a16="http://schemas.microsoft.com/office/drawing/2014/main" id="{7EAC2666-935F-4223-857B-28090EACAB3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24" y="2928"/>
                          <a:ext cx="1328"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33866" name="Object 42">
            <a:extLst>
              <a:ext uri="{FF2B5EF4-FFF2-40B4-BE49-F238E27FC236}">
                <a16:creationId xmlns:a16="http://schemas.microsoft.com/office/drawing/2014/main" id="{B59E4920-E501-46FA-A2AB-8CE4DABF2990}"/>
              </a:ext>
            </a:extLst>
          </p:cNvPr>
          <p:cNvGraphicFramePr>
            <a:graphicFrameLocks noChangeAspect="1"/>
          </p:cNvGraphicFramePr>
          <p:nvPr/>
        </p:nvGraphicFramePr>
        <p:xfrm>
          <a:off x="1600200" y="3048000"/>
          <a:ext cx="341313" cy="479425"/>
        </p:xfrm>
        <a:graphic>
          <a:graphicData uri="http://schemas.openxmlformats.org/presentationml/2006/ole">
            <mc:AlternateContent xmlns:mc="http://schemas.openxmlformats.org/markup-compatibility/2006">
              <mc:Choice xmlns:v="urn:schemas-microsoft-com:vml" Requires="v">
                <p:oleObj spid="_x0000_s228364" name="Equation" r:id="rId23" imgW="126720" imgH="177480" progId="Equation.DSMT4">
                  <p:embed/>
                </p:oleObj>
              </mc:Choice>
              <mc:Fallback>
                <p:oleObj name="Equation" r:id="rId23" imgW="126720" imgH="177480" progId="Equation.DSMT4">
                  <p:embed/>
                  <p:pic>
                    <p:nvPicPr>
                      <p:cNvPr id="333866" name="Object 42">
                        <a:extLst>
                          <a:ext uri="{FF2B5EF4-FFF2-40B4-BE49-F238E27FC236}">
                            <a16:creationId xmlns:a16="http://schemas.microsoft.com/office/drawing/2014/main" id="{B59E4920-E501-46FA-A2AB-8CE4DABF299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00200" y="3048000"/>
                        <a:ext cx="34131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3867" name="AutoShape 43">
            <a:extLst>
              <a:ext uri="{FF2B5EF4-FFF2-40B4-BE49-F238E27FC236}">
                <a16:creationId xmlns:a16="http://schemas.microsoft.com/office/drawing/2014/main" id="{A2573030-616D-4DFD-AE1B-167755D91D8F}"/>
              </a:ext>
            </a:extLst>
          </p:cNvPr>
          <p:cNvSpPr>
            <a:spLocks noChangeArrowheads="1"/>
          </p:cNvSpPr>
          <p:nvPr/>
        </p:nvSpPr>
        <p:spPr bwMode="auto">
          <a:xfrm>
            <a:off x="3962400" y="3048000"/>
            <a:ext cx="147638" cy="533400"/>
          </a:xfrm>
          <a:prstGeom prst="upArrow">
            <a:avLst>
              <a:gd name="adj1" fmla="val 50000"/>
              <a:gd name="adj2" fmla="val 90322"/>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3868" name="AutoShape 44">
            <a:extLst>
              <a:ext uri="{FF2B5EF4-FFF2-40B4-BE49-F238E27FC236}">
                <a16:creationId xmlns:a16="http://schemas.microsoft.com/office/drawing/2014/main" id="{13BF146E-8710-4F13-9993-6A43B19B678A}"/>
              </a:ext>
            </a:extLst>
          </p:cNvPr>
          <p:cNvSpPr>
            <a:spLocks noChangeArrowheads="1"/>
          </p:cNvSpPr>
          <p:nvPr/>
        </p:nvSpPr>
        <p:spPr bwMode="auto">
          <a:xfrm>
            <a:off x="2514600" y="3200400"/>
            <a:ext cx="685800" cy="147638"/>
          </a:xfrm>
          <a:prstGeom prst="rightArrow">
            <a:avLst>
              <a:gd name="adj1" fmla="val 50000"/>
              <a:gd name="adj2" fmla="val 116129"/>
            </a:avLst>
          </a:prstGeom>
          <a:solidFill>
            <a:srgbClr val="FFCC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3869" name="Object 45">
            <a:extLst>
              <a:ext uri="{FF2B5EF4-FFF2-40B4-BE49-F238E27FC236}">
                <a16:creationId xmlns:a16="http://schemas.microsoft.com/office/drawing/2014/main" id="{EFACE9E0-7EFB-4B5C-B856-5722018BA299}"/>
              </a:ext>
            </a:extLst>
          </p:cNvPr>
          <p:cNvGraphicFramePr>
            <a:graphicFrameLocks noChangeAspect="1"/>
          </p:cNvGraphicFramePr>
          <p:nvPr/>
        </p:nvGraphicFramePr>
        <p:xfrm>
          <a:off x="601663" y="906463"/>
          <a:ext cx="5189537" cy="1303337"/>
        </p:xfrm>
        <a:graphic>
          <a:graphicData uri="http://schemas.openxmlformats.org/presentationml/2006/ole">
            <mc:AlternateContent xmlns:mc="http://schemas.openxmlformats.org/markup-compatibility/2006">
              <mc:Choice xmlns:v="urn:schemas-microsoft-com:vml" Requires="v">
                <p:oleObj spid="_x0000_s228365" name="Equation" r:id="rId25" imgW="1917360" imgH="482400" progId="Equation.DSMT4">
                  <p:embed/>
                </p:oleObj>
              </mc:Choice>
              <mc:Fallback>
                <p:oleObj name="Equation" r:id="rId25" imgW="1917360" imgH="482400" progId="Equation.DSMT4">
                  <p:embed/>
                  <p:pic>
                    <p:nvPicPr>
                      <p:cNvPr id="333869" name="Object 45">
                        <a:extLst>
                          <a:ext uri="{FF2B5EF4-FFF2-40B4-BE49-F238E27FC236}">
                            <a16:creationId xmlns:a16="http://schemas.microsoft.com/office/drawing/2014/main" id="{EFACE9E0-7EFB-4B5C-B856-5722018BA29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1663" y="906463"/>
                        <a:ext cx="5189537" cy="13033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3871" name="Rectangle 47">
            <a:extLst>
              <a:ext uri="{FF2B5EF4-FFF2-40B4-BE49-F238E27FC236}">
                <a16:creationId xmlns:a16="http://schemas.microsoft.com/office/drawing/2014/main" id="{65977502-92AE-434B-9ADF-EC0BC010E8CA}"/>
              </a:ext>
            </a:extLst>
          </p:cNvPr>
          <p:cNvSpPr>
            <a:spLocks noChangeArrowheads="1"/>
          </p:cNvSpPr>
          <p:nvPr/>
        </p:nvSpPr>
        <p:spPr bwMode="auto">
          <a:xfrm>
            <a:off x="457200" y="5257800"/>
            <a:ext cx="441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chemeClr val="tx1"/>
                </a:solidFill>
                <a:ea typeface="宋体" panose="02010600030101010101" pitchFamily="2" charset="-122"/>
              </a:rPr>
              <a:t>潜艇用氦气，</a:t>
            </a:r>
            <a:r>
              <a:rPr lang="en-US" altLang="zh-CN" i="1">
                <a:ea typeface="宋体" panose="02010600030101010101" pitchFamily="2" charset="-122"/>
              </a:rPr>
              <a:t>k</a:t>
            </a:r>
            <a:r>
              <a:rPr lang="en-US" altLang="zh-CN">
                <a:ea typeface="宋体" panose="02010600030101010101" pitchFamily="2" charset="-122"/>
              </a:rPr>
              <a:t>=1.66</a:t>
            </a:r>
          </a:p>
        </p:txBody>
      </p:sp>
      <p:pic>
        <p:nvPicPr>
          <p:cNvPr id="333876" name="Picture 52">
            <a:extLst>
              <a:ext uri="{FF2B5EF4-FFF2-40B4-BE49-F238E27FC236}">
                <a16:creationId xmlns:a16="http://schemas.microsoft.com/office/drawing/2014/main" id="{0205787A-2DEF-4586-B1AB-27B4ED88FCE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38925" y="152400"/>
            <a:ext cx="2505075" cy="3814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33875"/>
                                        </p:tgtEl>
                                        <p:attrNameLst>
                                          <p:attrName>style.visibility</p:attrName>
                                        </p:attrNameLst>
                                      </p:cBhvr>
                                      <p:to>
                                        <p:strVal val="visible"/>
                                      </p:to>
                                    </p:set>
                                    <p:anim calcmode="lin" valueType="num">
                                      <p:cBhvr additive="base">
                                        <p:cTn id="7" dur="500" fill="hold"/>
                                        <p:tgtEl>
                                          <p:spTgt spid="333875"/>
                                        </p:tgtEl>
                                        <p:attrNameLst>
                                          <p:attrName>ppt_x</p:attrName>
                                        </p:attrNameLst>
                                      </p:cBhvr>
                                      <p:tavLst>
                                        <p:tav tm="0">
                                          <p:val>
                                            <p:strVal val="0-#ppt_w/2"/>
                                          </p:val>
                                        </p:tav>
                                        <p:tav tm="100000">
                                          <p:val>
                                            <p:strVal val="#ppt_x"/>
                                          </p:val>
                                        </p:tav>
                                      </p:tavLst>
                                    </p:anim>
                                    <p:anim calcmode="lin" valueType="num">
                                      <p:cBhvr additive="base">
                                        <p:cTn id="8" dur="500" fill="hold"/>
                                        <p:tgtEl>
                                          <p:spTgt spid="3338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33872"/>
                                        </p:tgtEl>
                                        <p:attrNameLst>
                                          <p:attrName>style.visibility</p:attrName>
                                        </p:attrNameLst>
                                      </p:cBhvr>
                                      <p:to>
                                        <p:strVal val="visible"/>
                                      </p:to>
                                    </p:set>
                                    <p:anim calcmode="lin" valueType="num">
                                      <p:cBhvr additive="base">
                                        <p:cTn id="13" dur="500" fill="hold"/>
                                        <p:tgtEl>
                                          <p:spTgt spid="333872"/>
                                        </p:tgtEl>
                                        <p:attrNameLst>
                                          <p:attrName>ppt_x</p:attrName>
                                        </p:attrNameLst>
                                      </p:cBhvr>
                                      <p:tavLst>
                                        <p:tav tm="0">
                                          <p:val>
                                            <p:strVal val="1+#ppt_w/2"/>
                                          </p:val>
                                        </p:tav>
                                        <p:tav tm="100000">
                                          <p:val>
                                            <p:strVal val="#ppt_x"/>
                                          </p:val>
                                        </p:tav>
                                      </p:tavLst>
                                    </p:anim>
                                    <p:anim calcmode="lin" valueType="num">
                                      <p:cBhvr additive="base">
                                        <p:cTn id="14" dur="500" fill="hold"/>
                                        <p:tgtEl>
                                          <p:spTgt spid="33387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333854"/>
                                        </p:tgtEl>
                                        <p:attrNameLst>
                                          <p:attrName>style.visibility</p:attrName>
                                        </p:attrNameLst>
                                      </p:cBhvr>
                                      <p:to>
                                        <p:strVal val="visible"/>
                                      </p:to>
                                    </p:set>
                                    <p:anim calcmode="lin" valueType="num">
                                      <p:cBhvr>
                                        <p:cTn id="19" dur="500" fill="hold"/>
                                        <p:tgtEl>
                                          <p:spTgt spid="333854"/>
                                        </p:tgtEl>
                                        <p:attrNameLst>
                                          <p:attrName>ppt_x</p:attrName>
                                        </p:attrNameLst>
                                      </p:cBhvr>
                                      <p:tavLst>
                                        <p:tav tm="0">
                                          <p:val>
                                            <p:strVal val="#ppt_x-#ppt_w/2"/>
                                          </p:val>
                                        </p:tav>
                                        <p:tav tm="100000">
                                          <p:val>
                                            <p:strVal val="#ppt_x"/>
                                          </p:val>
                                        </p:tav>
                                      </p:tavLst>
                                    </p:anim>
                                    <p:anim calcmode="lin" valueType="num">
                                      <p:cBhvr>
                                        <p:cTn id="20" dur="500" fill="hold"/>
                                        <p:tgtEl>
                                          <p:spTgt spid="333854"/>
                                        </p:tgtEl>
                                        <p:attrNameLst>
                                          <p:attrName>ppt_y</p:attrName>
                                        </p:attrNameLst>
                                      </p:cBhvr>
                                      <p:tavLst>
                                        <p:tav tm="0">
                                          <p:val>
                                            <p:strVal val="#ppt_y"/>
                                          </p:val>
                                        </p:tav>
                                        <p:tav tm="100000">
                                          <p:val>
                                            <p:strVal val="#ppt_y"/>
                                          </p:val>
                                        </p:tav>
                                      </p:tavLst>
                                    </p:anim>
                                    <p:anim calcmode="lin" valueType="num">
                                      <p:cBhvr>
                                        <p:cTn id="21" dur="500" fill="hold"/>
                                        <p:tgtEl>
                                          <p:spTgt spid="333854"/>
                                        </p:tgtEl>
                                        <p:attrNameLst>
                                          <p:attrName>ppt_w</p:attrName>
                                        </p:attrNameLst>
                                      </p:cBhvr>
                                      <p:tavLst>
                                        <p:tav tm="0">
                                          <p:val>
                                            <p:fltVal val="0"/>
                                          </p:val>
                                        </p:tav>
                                        <p:tav tm="100000">
                                          <p:val>
                                            <p:strVal val="#ppt_w"/>
                                          </p:val>
                                        </p:tav>
                                      </p:tavLst>
                                    </p:anim>
                                    <p:anim calcmode="lin" valueType="num">
                                      <p:cBhvr>
                                        <p:cTn id="22" dur="500" fill="hold"/>
                                        <p:tgtEl>
                                          <p:spTgt spid="333854"/>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333858"/>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33853"/>
                                        </p:tgtEl>
                                        <p:attrNameLst>
                                          <p:attrName>style.visibility</p:attrName>
                                        </p:attrNameLst>
                                      </p:cBhvr>
                                      <p:to>
                                        <p:strVal val="visible"/>
                                      </p:to>
                                    </p:set>
                                    <p:anim calcmode="lin" valueType="num">
                                      <p:cBhvr>
                                        <p:cTn id="30" dur="500" fill="hold"/>
                                        <p:tgtEl>
                                          <p:spTgt spid="333853"/>
                                        </p:tgtEl>
                                        <p:attrNameLst>
                                          <p:attrName>ppt_x</p:attrName>
                                        </p:attrNameLst>
                                      </p:cBhvr>
                                      <p:tavLst>
                                        <p:tav tm="0">
                                          <p:val>
                                            <p:strVal val="#ppt_x-#ppt_w/2"/>
                                          </p:val>
                                        </p:tav>
                                        <p:tav tm="100000">
                                          <p:val>
                                            <p:strVal val="#ppt_x"/>
                                          </p:val>
                                        </p:tav>
                                      </p:tavLst>
                                    </p:anim>
                                    <p:anim calcmode="lin" valueType="num">
                                      <p:cBhvr>
                                        <p:cTn id="31" dur="500" fill="hold"/>
                                        <p:tgtEl>
                                          <p:spTgt spid="333853"/>
                                        </p:tgtEl>
                                        <p:attrNameLst>
                                          <p:attrName>ppt_y</p:attrName>
                                        </p:attrNameLst>
                                      </p:cBhvr>
                                      <p:tavLst>
                                        <p:tav tm="0">
                                          <p:val>
                                            <p:strVal val="#ppt_y"/>
                                          </p:val>
                                        </p:tav>
                                        <p:tav tm="100000">
                                          <p:val>
                                            <p:strVal val="#ppt_y"/>
                                          </p:val>
                                        </p:tav>
                                      </p:tavLst>
                                    </p:anim>
                                    <p:anim calcmode="lin" valueType="num">
                                      <p:cBhvr>
                                        <p:cTn id="32" dur="500" fill="hold"/>
                                        <p:tgtEl>
                                          <p:spTgt spid="333853"/>
                                        </p:tgtEl>
                                        <p:attrNameLst>
                                          <p:attrName>ppt_w</p:attrName>
                                        </p:attrNameLst>
                                      </p:cBhvr>
                                      <p:tavLst>
                                        <p:tav tm="0">
                                          <p:val>
                                            <p:fltVal val="0"/>
                                          </p:val>
                                        </p:tav>
                                        <p:tav tm="100000">
                                          <p:val>
                                            <p:strVal val="#ppt_w"/>
                                          </p:val>
                                        </p:tav>
                                      </p:tavLst>
                                    </p:anim>
                                    <p:anim calcmode="lin" valueType="num">
                                      <p:cBhvr>
                                        <p:cTn id="33" dur="500" fill="hold"/>
                                        <p:tgtEl>
                                          <p:spTgt spid="33385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500"/>
                            </p:stCondLst>
                            <p:childTnLst>
                              <p:par>
                                <p:cTn id="35" presetID="1" presetClass="entr" presetSubtype="0" fill="hold" nodeType="afterEffect">
                                  <p:stCondLst>
                                    <p:cond delay="0"/>
                                  </p:stCondLst>
                                  <p:childTnLst>
                                    <p:set>
                                      <p:cBhvr>
                                        <p:cTn id="36" dur="1" fill="hold">
                                          <p:stCondLst>
                                            <p:cond delay="499"/>
                                          </p:stCondLst>
                                        </p:cTn>
                                        <p:tgtEl>
                                          <p:spTgt spid="33385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nodeType="clickEffect">
                                  <p:stCondLst>
                                    <p:cond delay="0"/>
                                  </p:stCondLst>
                                  <p:childTnLst>
                                    <p:set>
                                      <p:cBhvr>
                                        <p:cTn id="40" dur="1" fill="hold">
                                          <p:stCondLst>
                                            <p:cond delay="0"/>
                                          </p:stCondLst>
                                        </p:cTn>
                                        <p:tgtEl>
                                          <p:spTgt spid="333855"/>
                                        </p:tgtEl>
                                        <p:attrNameLst>
                                          <p:attrName>style.visibility</p:attrName>
                                        </p:attrNameLst>
                                      </p:cBhvr>
                                      <p:to>
                                        <p:strVal val="visible"/>
                                      </p:to>
                                    </p:set>
                                    <p:anim calcmode="lin" valueType="num">
                                      <p:cBhvr>
                                        <p:cTn id="41" dur="500" fill="hold"/>
                                        <p:tgtEl>
                                          <p:spTgt spid="333855"/>
                                        </p:tgtEl>
                                        <p:attrNameLst>
                                          <p:attrName>ppt_x</p:attrName>
                                        </p:attrNameLst>
                                      </p:cBhvr>
                                      <p:tavLst>
                                        <p:tav tm="0">
                                          <p:val>
                                            <p:strVal val="#ppt_x-#ppt_w/2"/>
                                          </p:val>
                                        </p:tav>
                                        <p:tav tm="100000">
                                          <p:val>
                                            <p:strVal val="#ppt_x"/>
                                          </p:val>
                                        </p:tav>
                                      </p:tavLst>
                                    </p:anim>
                                    <p:anim calcmode="lin" valueType="num">
                                      <p:cBhvr>
                                        <p:cTn id="42" dur="500" fill="hold"/>
                                        <p:tgtEl>
                                          <p:spTgt spid="333855"/>
                                        </p:tgtEl>
                                        <p:attrNameLst>
                                          <p:attrName>ppt_y</p:attrName>
                                        </p:attrNameLst>
                                      </p:cBhvr>
                                      <p:tavLst>
                                        <p:tav tm="0">
                                          <p:val>
                                            <p:strVal val="#ppt_y"/>
                                          </p:val>
                                        </p:tav>
                                        <p:tav tm="100000">
                                          <p:val>
                                            <p:strVal val="#ppt_y"/>
                                          </p:val>
                                        </p:tav>
                                      </p:tavLst>
                                    </p:anim>
                                    <p:anim calcmode="lin" valueType="num">
                                      <p:cBhvr>
                                        <p:cTn id="43" dur="500" fill="hold"/>
                                        <p:tgtEl>
                                          <p:spTgt spid="333855"/>
                                        </p:tgtEl>
                                        <p:attrNameLst>
                                          <p:attrName>ppt_w</p:attrName>
                                        </p:attrNameLst>
                                      </p:cBhvr>
                                      <p:tavLst>
                                        <p:tav tm="0">
                                          <p:val>
                                            <p:fltVal val="0"/>
                                          </p:val>
                                        </p:tav>
                                        <p:tav tm="100000">
                                          <p:val>
                                            <p:strVal val="#ppt_w"/>
                                          </p:val>
                                        </p:tav>
                                      </p:tavLst>
                                    </p:anim>
                                    <p:anim calcmode="lin" valueType="num">
                                      <p:cBhvr>
                                        <p:cTn id="44" dur="500" fill="hold"/>
                                        <p:tgtEl>
                                          <p:spTgt spid="333855"/>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500"/>
                            </p:stCondLst>
                            <p:childTnLst>
                              <p:par>
                                <p:cTn id="46" presetID="1" presetClass="entr" presetSubtype="0" fill="hold" nodeType="afterEffect">
                                  <p:stCondLst>
                                    <p:cond delay="0"/>
                                  </p:stCondLst>
                                  <p:childTnLst>
                                    <p:set>
                                      <p:cBhvr>
                                        <p:cTn id="47" dur="1" fill="hold">
                                          <p:stCondLst>
                                            <p:cond delay="499"/>
                                          </p:stCondLst>
                                        </p:cTn>
                                        <p:tgtEl>
                                          <p:spTgt spid="33385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333861"/>
                                        </p:tgtEl>
                                        <p:attrNameLst>
                                          <p:attrName>style.visibility</p:attrName>
                                        </p:attrNameLst>
                                      </p:cBhvr>
                                      <p:to>
                                        <p:strVal val="visible"/>
                                      </p:to>
                                    </p:set>
                                  </p:childTnLst>
                                </p:cTn>
                              </p:par>
                            </p:childTnLst>
                          </p:cTn>
                        </p:par>
                        <p:par>
                          <p:cTn id="52" fill="hold" nodeType="afterGroup">
                            <p:stCondLst>
                              <p:cond delay="500"/>
                            </p:stCondLst>
                            <p:childTnLst>
                              <p:par>
                                <p:cTn id="53" presetID="17" presetClass="entr" presetSubtype="4" fill="hold" nodeType="afterEffect">
                                  <p:stCondLst>
                                    <p:cond delay="0"/>
                                  </p:stCondLst>
                                  <p:childTnLst>
                                    <p:set>
                                      <p:cBhvr>
                                        <p:cTn id="54" dur="1" fill="hold">
                                          <p:stCondLst>
                                            <p:cond delay="0"/>
                                          </p:stCondLst>
                                        </p:cTn>
                                        <p:tgtEl>
                                          <p:spTgt spid="333862"/>
                                        </p:tgtEl>
                                        <p:attrNameLst>
                                          <p:attrName>style.visibility</p:attrName>
                                        </p:attrNameLst>
                                      </p:cBhvr>
                                      <p:to>
                                        <p:strVal val="visible"/>
                                      </p:to>
                                    </p:set>
                                    <p:anim calcmode="lin" valueType="num">
                                      <p:cBhvr>
                                        <p:cTn id="55" dur="500" fill="hold"/>
                                        <p:tgtEl>
                                          <p:spTgt spid="333862"/>
                                        </p:tgtEl>
                                        <p:attrNameLst>
                                          <p:attrName>ppt_x</p:attrName>
                                        </p:attrNameLst>
                                      </p:cBhvr>
                                      <p:tavLst>
                                        <p:tav tm="0">
                                          <p:val>
                                            <p:strVal val="#ppt_x"/>
                                          </p:val>
                                        </p:tav>
                                        <p:tav tm="100000">
                                          <p:val>
                                            <p:strVal val="#ppt_x"/>
                                          </p:val>
                                        </p:tav>
                                      </p:tavLst>
                                    </p:anim>
                                    <p:anim calcmode="lin" valueType="num">
                                      <p:cBhvr>
                                        <p:cTn id="56" dur="500" fill="hold"/>
                                        <p:tgtEl>
                                          <p:spTgt spid="333862"/>
                                        </p:tgtEl>
                                        <p:attrNameLst>
                                          <p:attrName>ppt_y</p:attrName>
                                        </p:attrNameLst>
                                      </p:cBhvr>
                                      <p:tavLst>
                                        <p:tav tm="0">
                                          <p:val>
                                            <p:strVal val="#ppt_y+#ppt_h/2"/>
                                          </p:val>
                                        </p:tav>
                                        <p:tav tm="100000">
                                          <p:val>
                                            <p:strVal val="#ppt_y"/>
                                          </p:val>
                                        </p:tav>
                                      </p:tavLst>
                                    </p:anim>
                                    <p:anim calcmode="lin" valueType="num">
                                      <p:cBhvr>
                                        <p:cTn id="57" dur="500" fill="hold"/>
                                        <p:tgtEl>
                                          <p:spTgt spid="333862"/>
                                        </p:tgtEl>
                                        <p:attrNameLst>
                                          <p:attrName>ppt_w</p:attrName>
                                        </p:attrNameLst>
                                      </p:cBhvr>
                                      <p:tavLst>
                                        <p:tav tm="0">
                                          <p:val>
                                            <p:strVal val="#ppt_w"/>
                                          </p:val>
                                        </p:tav>
                                        <p:tav tm="100000">
                                          <p:val>
                                            <p:strVal val="#ppt_w"/>
                                          </p:val>
                                        </p:tav>
                                      </p:tavLst>
                                    </p:anim>
                                    <p:anim calcmode="lin" valueType="num">
                                      <p:cBhvr>
                                        <p:cTn id="58" dur="500" fill="hold"/>
                                        <p:tgtEl>
                                          <p:spTgt spid="333862"/>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33866"/>
                                        </p:tgtEl>
                                        <p:attrNameLst>
                                          <p:attrName>style.visibility</p:attrName>
                                        </p:attrNameLst>
                                      </p:cBhvr>
                                      <p:to>
                                        <p:strVal val="visible"/>
                                      </p:to>
                                    </p:set>
                                  </p:childTnLst>
                                </p:cTn>
                              </p:par>
                            </p:childTnLst>
                          </p:cTn>
                        </p:par>
                        <p:par>
                          <p:cTn id="63" fill="hold" nodeType="afterGroup">
                            <p:stCondLst>
                              <p:cond delay="500"/>
                            </p:stCondLst>
                            <p:childTnLst>
                              <p:par>
                                <p:cTn id="64" presetID="17" presetClass="entr" presetSubtype="4" fill="hold" nodeType="afterEffect">
                                  <p:stCondLst>
                                    <p:cond delay="0"/>
                                  </p:stCondLst>
                                  <p:childTnLst>
                                    <p:set>
                                      <p:cBhvr>
                                        <p:cTn id="65" dur="1" fill="hold">
                                          <p:stCondLst>
                                            <p:cond delay="0"/>
                                          </p:stCondLst>
                                        </p:cTn>
                                        <p:tgtEl>
                                          <p:spTgt spid="333864"/>
                                        </p:tgtEl>
                                        <p:attrNameLst>
                                          <p:attrName>style.visibility</p:attrName>
                                        </p:attrNameLst>
                                      </p:cBhvr>
                                      <p:to>
                                        <p:strVal val="visible"/>
                                      </p:to>
                                    </p:set>
                                    <p:anim calcmode="lin" valueType="num">
                                      <p:cBhvr>
                                        <p:cTn id="66" dur="500" fill="hold"/>
                                        <p:tgtEl>
                                          <p:spTgt spid="333864"/>
                                        </p:tgtEl>
                                        <p:attrNameLst>
                                          <p:attrName>ppt_x</p:attrName>
                                        </p:attrNameLst>
                                      </p:cBhvr>
                                      <p:tavLst>
                                        <p:tav tm="0">
                                          <p:val>
                                            <p:strVal val="#ppt_x"/>
                                          </p:val>
                                        </p:tav>
                                        <p:tav tm="100000">
                                          <p:val>
                                            <p:strVal val="#ppt_x"/>
                                          </p:val>
                                        </p:tav>
                                      </p:tavLst>
                                    </p:anim>
                                    <p:anim calcmode="lin" valueType="num">
                                      <p:cBhvr>
                                        <p:cTn id="67" dur="500" fill="hold"/>
                                        <p:tgtEl>
                                          <p:spTgt spid="333864"/>
                                        </p:tgtEl>
                                        <p:attrNameLst>
                                          <p:attrName>ppt_y</p:attrName>
                                        </p:attrNameLst>
                                      </p:cBhvr>
                                      <p:tavLst>
                                        <p:tav tm="0">
                                          <p:val>
                                            <p:strVal val="#ppt_y+#ppt_h/2"/>
                                          </p:val>
                                        </p:tav>
                                        <p:tav tm="100000">
                                          <p:val>
                                            <p:strVal val="#ppt_y"/>
                                          </p:val>
                                        </p:tav>
                                      </p:tavLst>
                                    </p:anim>
                                    <p:anim calcmode="lin" valueType="num">
                                      <p:cBhvr>
                                        <p:cTn id="68" dur="500" fill="hold"/>
                                        <p:tgtEl>
                                          <p:spTgt spid="333864"/>
                                        </p:tgtEl>
                                        <p:attrNameLst>
                                          <p:attrName>ppt_w</p:attrName>
                                        </p:attrNameLst>
                                      </p:cBhvr>
                                      <p:tavLst>
                                        <p:tav tm="0">
                                          <p:val>
                                            <p:strVal val="#ppt_w"/>
                                          </p:val>
                                        </p:tav>
                                        <p:tav tm="100000">
                                          <p:val>
                                            <p:strVal val="#ppt_w"/>
                                          </p:val>
                                        </p:tav>
                                      </p:tavLst>
                                    </p:anim>
                                    <p:anim calcmode="lin" valueType="num">
                                      <p:cBhvr>
                                        <p:cTn id="69" dur="500" fill="hold"/>
                                        <p:tgtEl>
                                          <p:spTgt spid="333864"/>
                                        </p:tgtEl>
                                        <p:attrNameLst>
                                          <p:attrName>ppt_h</p:attrName>
                                        </p:attrNameLst>
                                      </p:cBhvr>
                                      <p:tavLst>
                                        <p:tav tm="0">
                                          <p:val>
                                            <p:fltVal val="0"/>
                                          </p:val>
                                        </p:tav>
                                        <p:tav tm="100000">
                                          <p:val>
                                            <p:strVal val="#ppt_h"/>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499"/>
                                          </p:stCondLst>
                                        </p:cTn>
                                        <p:tgtEl>
                                          <p:spTgt spid="333868"/>
                                        </p:tgtEl>
                                        <p:attrNameLst>
                                          <p:attrName>style.visibility</p:attrName>
                                        </p:attrNameLst>
                                      </p:cBhvr>
                                      <p:to>
                                        <p:strVal val="visible"/>
                                      </p:to>
                                    </p:se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499"/>
                                          </p:stCondLst>
                                        </p:cTn>
                                        <p:tgtEl>
                                          <p:spTgt spid="333863"/>
                                        </p:tgtEl>
                                        <p:attrNameLst>
                                          <p:attrName>style.visibility</p:attrName>
                                        </p:attrNameLst>
                                      </p:cBhvr>
                                      <p:to>
                                        <p:strVal val="visible"/>
                                      </p:to>
                                    </p:set>
                                  </p:childTnLst>
                                </p:cTn>
                              </p:par>
                            </p:childTnLst>
                          </p:cTn>
                        </p:par>
                        <p:par>
                          <p:cTn id="77" fill="hold" nodeType="afterGroup">
                            <p:stCondLst>
                              <p:cond delay="1000"/>
                            </p:stCondLst>
                            <p:childTnLst>
                              <p:par>
                                <p:cTn id="78" presetID="17" presetClass="entr" presetSubtype="4" fill="hold" nodeType="afterEffect">
                                  <p:stCondLst>
                                    <p:cond delay="0"/>
                                  </p:stCondLst>
                                  <p:childTnLst>
                                    <p:set>
                                      <p:cBhvr>
                                        <p:cTn id="79" dur="1" fill="hold">
                                          <p:stCondLst>
                                            <p:cond delay="0"/>
                                          </p:stCondLst>
                                        </p:cTn>
                                        <p:tgtEl>
                                          <p:spTgt spid="333867"/>
                                        </p:tgtEl>
                                        <p:attrNameLst>
                                          <p:attrName>style.visibility</p:attrName>
                                        </p:attrNameLst>
                                      </p:cBhvr>
                                      <p:to>
                                        <p:strVal val="visible"/>
                                      </p:to>
                                    </p:set>
                                    <p:anim calcmode="lin" valueType="num">
                                      <p:cBhvr>
                                        <p:cTn id="80" dur="500" fill="hold"/>
                                        <p:tgtEl>
                                          <p:spTgt spid="333867"/>
                                        </p:tgtEl>
                                        <p:attrNameLst>
                                          <p:attrName>ppt_x</p:attrName>
                                        </p:attrNameLst>
                                      </p:cBhvr>
                                      <p:tavLst>
                                        <p:tav tm="0">
                                          <p:val>
                                            <p:strVal val="#ppt_x"/>
                                          </p:val>
                                        </p:tav>
                                        <p:tav tm="100000">
                                          <p:val>
                                            <p:strVal val="#ppt_x"/>
                                          </p:val>
                                        </p:tav>
                                      </p:tavLst>
                                    </p:anim>
                                    <p:anim calcmode="lin" valueType="num">
                                      <p:cBhvr>
                                        <p:cTn id="81" dur="500" fill="hold"/>
                                        <p:tgtEl>
                                          <p:spTgt spid="333867"/>
                                        </p:tgtEl>
                                        <p:attrNameLst>
                                          <p:attrName>ppt_y</p:attrName>
                                        </p:attrNameLst>
                                      </p:cBhvr>
                                      <p:tavLst>
                                        <p:tav tm="0">
                                          <p:val>
                                            <p:strVal val="#ppt_y+#ppt_h/2"/>
                                          </p:val>
                                        </p:tav>
                                        <p:tav tm="100000">
                                          <p:val>
                                            <p:strVal val="#ppt_y"/>
                                          </p:val>
                                        </p:tav>
                                      </p:tavLst>
                                    </p:anim>
                                    <p:anim calcmode="lin" valueType="num">
                                      <p:cBhvr>
                                        <p:cTn id="82" dur="500" fill="hold"/>
                                        <p:tgtEl>
                                          <p:spTgt spid="333867"/>
                                        </p:tgtEl>
                                        <p:attrNameLst>
                                          <p:attrName>ppt_w</p:attrName>
                                        </p:attrNameLst>
                                      </p:cBhvr>
                                      <p:tavLst>
                                        <p:tav tm="0">
                                          <p:val>
                                            <p:strVal val="#ppt_w"/>
                                          </p:val>
                                        </p:tav>
                                        <p:tav tm="100000">
                                          <p:val>
                                            <p:strVal val="#ppt_w"/>
                                          </p:val>
                                        </p:tav>
                                      </p:tavLst>
                                    </p:anim>
                                    <p:anim calcmode="lin" valueType="num">
                                      <p:cBhvr>
                                        <p:cTn id="83" dur="500" fill="hold"/>
                                        <p:tgtEl>
                                          <p:spTgt spid="333867"/>
                                        </p:tgtEl>
                                        <p:attrNameLst>
                                          <p:attrName>ppt_h</p:attrName>
                                        </p:attrNameLst>
                                      </p:cBhvr>
                                      <p:tavLst>
                                        <p:tav tm="0">
                                          <p:val>
                                            <p:fltVal val="0"/>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 presetClass="entr" presetSubtype="8" fill="hold" nodeType="clickEffect">
                                  <p:stCondLst>
                                    <p:cond delay="0"/>
                                  </p:stCondLst>
                                  <p:childTnLst>
                                    <p:set>
                                      <p:cBhvr>
                                        <p:cTn id="87" dur="1" fill="hold">
                                          <p:stCondLst>
                                            <p:cond delay="0"/>
                                          </p:stCondLst>
                                        </p:cTn>
                                        <p:tgtEl>
                                          <p:spTgt spid="333874"/>
                                        </p:tgtEl>
                                        <p:attrNameLst>
                                          <p:attrName>style.visibility</p:attrName>
                                        </p:attrNameLst>
                                      </p:cBhvr>
                                      <p:to>
                                        <p:strVal val="visible"/>
                                      </p:to>
                                    </p:set>
                                    <p:anim calcmode="lin" valueType="num">
                                      <p:cBhvr additive="base">
                                        <p:cTn id="88" dur="500" fill="hold"/>
                                        <p:tgtEl>
                                          <p:spTgt spid="333874"/>
                                        </p:tgtEl>
                                        <p:attrNameLst>
                                          <p:attrName>ppt_x</p:attrName>
                                        </p:attrNameLst>
                                      </p:cBhvr>
                                      <p:tavLst>
                                        <p:tav tm="0">
                                          <p:val>
                                            <p:strVal val="0-#ppt_w/2"/>
                                          </p:val>
                                        </p:tav>
                                        <p:tav tm="100000">
                                          <p:val>
                                            <p:strVal val="#ppt_x"/>
                                          </p:val>
                                        </p:tav>
                                      </p:tavLst>
                                    </p:anim>
                                    <p:anim calcmode="lin" valueType="num">
                                      <p:cBhvr additive="base">
                                        <p:cTn id="89" dur="500" fill="hold"/>
                                        <p:tgtEl>
                                          <p:spTgt spid="333874"/>
                                        </p:tgtEl>
                                        <p:attrNameLst>
                                          <p:attrName>ppt_y</p:attrName>
                                        </p:attrNameLst>
                                      </p:cBhvr>
                                      <p:tavLst>
                                        <p:tav tm="0">
                                          <p:val>
                                            <p:strVal val="#ppt_y"/>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8" fill="hold" grpId="0" nodeType="clickEffect">
                                  <p:stCondLst>
                                    <p:cond delay="0"/>
                                  </p:stCondLst>
                                  <p:childTnLst>
                                    <p:set>
                                      <p:cBhvr>
                                        <p:cTn id="93" dur="1" fill="hold">
                                          <p:stCondLst>
                                            <p:cond delay="0"/>
                                          </p:stCondLst>
                                        </p:cTn>
                                        <p:tgtEl>
                                          <p:spTgt spid="333871"/>
                                        </p:tgtEl>
                                        <p:attrNameLst>
                                          <p:attrName>style.visibility</p:attrName>
                                        </p:attrNameLst>
                                      </p:cBhvr>
                                      <p:to>
                                        <p:strVal val="visible"/>
                                      </p:to>
                                    </p:set>
                                    <p:anim calcmode="lin" valueType="num">
                                      <p:cBhvr additive="base">
                                        <p:cTn id="94" dur="500" fill="hold"/>
                                        <p:tgtEl>
                                          <p:spTgt spid="333871"/>
                                        </p:tgtEl>
                                        <p:attrNameLst>
                                          <p:attrName>ppt_x</p:attrName>
                                        </p:attrNameLst>
                                      </p:cBhvr>
                                      <p:tavLst>
                                        <p:tav tm="0">
                                          <p:val>
                                            <p:strVal val="0-#ppt_w/2"/>
                                          </p:val>
                                        </p:tav>
                                        <p:tav tm="100000">
                                          <p:val>
                                            <p:strVal val="#ppt_x"/>
                                          </p:val>
                                        </p:tav>
                                      </p:tavLst>
                                    </p:anim>
                                    <p:anim calcmode="lin" valueType="num">
                                      <p:cBhvr additive="base">
                                        <p:cTn id="95" dur="500" fill="hold"/>
                                        <p:tgtEl>
                                          <p:spTgt spid="333871"/>
                                        </p:tgtEl>
                                        <p:attrNameLst>
                                          <p:attrName>ppt_y</p:attrName>
                                        </p:attrNameLst>
                                      </p:cBhvr>
                                      <p:tavLst>
                                        <p:tav tm="0">
                                          <p:val>
                                            <p:strVal val="#ppt_y"/>
                                          </p:val>
                                        </p:tav>
                                        <p:tav tm="100000">
                                          <p:val>
                                            <p:strVal val="#ppt_y"/>
                                          </p:val>
                                        </p:tav>
                                      </p:tavLst>
                                    </p:anim>
                                  </p:childTnLst>
                                </p:cTn>
                              </p:par>
                            </p:childTnLst>
                          </p:cTn>
                        </p:par>
                        <p:par>
                          <p:cTn id="96" fill="hold" nodeType="afterGroup">
                            <p:stCondLst>
                              <p:cond delay="500"/>
                            </p:stCondLst>
                            <p:childTnLst>
                              <p:par>
                                <p:cTn id="97" presetID="2" presetClass="entr" presetSubtype="2" fill="hold" nodeType="afterEffect">
                                  <p:stCondLst>
                                    <p:cond delay="0"/>
                                  </p:stCondLst>
                                  <p:childTnLst>
                                    <p:set>
                                      <p:cBhvr>
                                        <p:cTn id="98" dur="1" fill="hold">
                                          <p:stCondLst>
                                            <p:cond delay="0"/>
                                          </p:stCondLst>
                                        </p:cTn>
                                        <p:tgtEl>
                                          <p:spTgt spid="333876"/>
                                        </p:tgtEl>
                                        <p:attrNameLst>
                                          <p:attrName>style.visibility</p:attrName>
                                        </p:attrNameLst>
                                      </p:cBhvr>
                                      <p:to>
                                        <p:strVal val="visible"/>
                                      </p:to>
                                    </p:set>
                                    <p:anim calcmode="lin" valueType="num">
                                      <p:cBhvr additive="base">
                                        <p:cTn id="99" dur="500" fill="hold"/>
                                        <p:tgtEl>
                                          <p:spTgt spid="333876"/>
                                        </p:tgtEl>
                                        <p:attrNameLst>
                                          <p:attrName>ppt_x</p:attrName>
                                        </p:attrNameLst>
                                      </p:cBhvr>
                                      <p:tavLst>
                                        <p:tav tm="0">
                                          <p:val>
                                            <p:strVal val="1+#ppt_w/2"/>
                                          </p:val>
                                        </p:tav>
                                        <p:tav tm="100000">
                                          <p:val>
                                            <p:strVal val="#ppt_x"/>
                                          </p:val>
                                        </p:tav>
                                      </p:tavLst>
                                    </p:anim>
                                    <p:anim calcmode="lin" valueType="num">
                                      <p:cBhvr additive="base">
                                        <p:cTn id="100" dur="500" fill="hold"/>
                                        <p:tgtEl>
                                          <p:spTgt spid="3338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71"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12DC151E-EF14-453F-A3BE-8D223985E883}"/>
              </a:ext>
            </a:extLst>
          </p:cNvPr>
          <p:cNvSpPr>
            <a:spLocks noGrp="1" noChangeArrowheads="1"/>
          </p:cNvSpPr>
          <p:nvPr>
            <p:ph type="title"/>
          </p:nvPr>
        </p:nvSpPr>
        <p:spPr>
          <a:xfrm>
            <a:off x="533400" y="152400"/>
            <a:ext cx="8001000" cy="762000"/>
          </a:xfrm>
        </p:spPr>
        <p:txBody>
          <a:bodyPr/>
          <a:lstStyle/>
          <a:p>
            <a:r>
              <a:rPr lang="zh-CN" altLang="en-US" b="1">
                <a:ea typeface="楷体_GB2312" pitchFamily="49" charset="-122"/>
              </a:rPr>
              <a:t>各因素对混合加热循环的影响</a:t>
            </a:r>
          </a:p>
        </p:txBody>
      </p:sp>
      <p:graphicFrame>
        <p:nvGraphicFramePr>
          <p:cNvPr id="334865" name="Object 17">
            <a:extLst>
              <a:ext uri="{FF2B5EF4-FFF2-40B4-BE49-F238E27FC236}">
                <a16:creationId xmlns:a16="http://schemas.microsoft.com/office/drawing/2014/main" id="{61D45107-5597-420A-8774-334E07F2E827}"/>
              </a:ext>
            </a:extLst>
          </p:cNvPr>
          <p:cNvGraphicFramePr>
            <a:graphicFrameLocks noChangeAspect="1"/>
          </p:cNvGraphicFramePr>
          <p:nvPr/>
        </p:nvGraphicFramePr>
        <p:xfrm>
          <a:off x="838200" y="3124200"/>
          <a:ext cx="374650" cy="479425"/>
        </p:xfrm>
        <a:graphic>
          <a:graphicData uri="http://schemas.openxmlformats.org/presentationml/2006/ole">
            <mc:AlternateContent xmlns:mc="http://schemas.openxmlformats.org/markup-compatibility/2006">
              <mc:Choice xmlns:v="urn:schemas-microsoft-com:vml" Requires="v">
                <p:oleObj spid="_x0000_s229378" name="Equation" r:id="rId3" imgW="139680" imgH="177480" progId="Equation.DSMT4">
                  <p:embed/>
                </p:oleObj>
              </mc:Choice>
              <mc:Fallback>
                <p:oleObj name="Equation" r:id="rId3" imgW="139680" imgH="177480" progId="Equation.DSMT4">
                  <p:embed/>
                  <p:pic>
                    <p:nvPicPr>
                      <p:cNvPr id="334865" name="Object 17">
                        <a:extLst>
                          <a:ext uri="{FF2B5EF4-FFF2-40B4-BE49-F238E27FC236}">
                            <a16:creationId xmlns:a16="http://schemas.microsoft.com/office/drawing/2014/main" id="{61D45107-5597-420A-8774-334E07F2E8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124200"/>
                        <a:ext cx="374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4866" name="Object 18">
            <a:extLst>
              <a:ext uri="{FF2B5EF4-FFF2-40B4-BE49-F238E27FC236}">
                <a16:creationId xmlns:a16="http://schemas.microsoft.com/office/drawing/2014/main" id="{D1A7492D-7962-40EF-89FB-D4989DF443C3}"/>
              </a:ext>
            </a:extLst>
          </p:cNvPr>
          <p:cNvGraphicFramePr>
            <a:graphicFrameLocks noChangeAspect="1"/>
          </p:cNvGraphicFramePr>
          <p:nvPr/>
        </p:nvGraphicFramePr>
        <p:xfrm>
          <a:off x="914400" y="3962400"/>
          <a:ext cx="406400" cy="441325"/>
        </p:xfrm>
        <a:graphic>
          <a:graphicData uri="http://schemas.openxmlformats.org/presentationml/2006/ole">
            <mc:AlternateContent xmlns:mc="http://schemas.openxmlformats.org/markup-compatibility/2006">
              <mc:Choice xmlns:v="urn:schemas-microsoft-com:vml" Requires="v">
                <p:oleObj spid="_x0000_s229379" name="Equation" r:id="rId5" imgW="152280" imgH="164880" progId="Equation.DSMT4">
                  <p:embed/>
                </p:oleObj>
              </mc:Choice>
              <mc:Fallback>
                <p:oleObj name="Equation" r:id="rId5" imgW="152280" imgH="164880" progId="Equation.DSMT4">
                  <p:embed/>
                  <p:pic>
                    <p:nvPicPr>
                      <p:cNvPr id="334866" name="Object 18">
                        <a:extLst>
                          <a:ext uri="{FF2B5EF4-FFF2-40B4-BE49-F238E27FC236}">
                            <a16:creationId xmlns:a16="http://schemas.microsoft.com/office/drawing/2014/main" id="{D1A7492D-7962-40EF-89FB-D4989DF44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962400"/>
                        <a:ext cx="406400"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34910" name="Group 62">
            <a:extLst>
              <a:ext uri="{FF2B5EF4-FFF2-40B4-BE49-F238E27FC236}">
                <a16:creationId xmlns:a16="http://schemas.microsoft.com/office/drawing/2014/main" id="{A94C41F7-EA86-4763-9BA1-12D3DA50F18C}"/>
              </a:ext>
            </a:extLst>
          </p:cNvPr>
          <p:cNvGrpSpPr>
            <a:grpSpLocks/>
          </p:cNvGrpSpPr>
          <p:nvPr/>
        </p:nvGrpSpPr>
        <p:grpSpPr bwMode="auto">
          <a:xfrm>
            <a:off x="419100" y="2362200"/>
            <a:ext cx="2628900" cy="579438"/>
            <a:chOff x="121" y="1506"/>
            <a:chExt cx="1656" cy="365"/>
          </a:xfrm>
        </p:grpSpPr>
        <p:sp>
          <p:nvSpPr>
            <p:cNvPr id="334854" name="Rectangle 6">
              <a:extLst>
                <a:ext uri="{FF2B5EF4-FFF2-40B4-BE49-F238E27FC236}">
                  <a16:creationId xmlns:a16="http://schemas.microsoft.com/office/drawing/2014/main" id="{4379A28F-A32E-448B-9E1C-9782450A092C}"/>
                </a:ext>
              </a:extLst>
            </p:cNvPr>
            <p:cNvSpPr>
              <a:spLocks noChangeArrowheads="1"/>
            </p:cNvSpPr>
            <p:nvPr/>
          </p:nvSpPr>
          <p:spPr bwMode="auto">
            <a:xfrm>
              <a:off x="121" y="1506"/>
              <a:ext cx="165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2</a:t>
              </a:r>
              <a:r>
                <a:rPr lang="zh-CN" altLang="en-US">
                  <a:ea typeface="宋体" panose="02010600030101010101" pitchFamily="2" charset="-122"/>
                </a:rPr>
                <a:t>、</a:t>
              </a:r>
              <a:r>
                <a:rPr lang="zh-CN" altLang="en-US">
                  <a:solidFill>
                    <a:schemeClr val="tx1"/>
                  </a:solidFill>
                  <a:ea typeface="宋体" panose="02010600030101010101" pitchFamily="2" charset="-122"/>
                </a:rPr>
                <a:t>当      不变</a:t>
              </a:r>
            </a:p>
          </p:txBody>
        </p:sp>
        <p:graphicFrame>
          <p:nvGraphicFramePr>
            <p:cNvPr id="334867" name="Object 19">
              <a:extLst>
                <a:ext uri="{FF2B5EF4-FFF2-40B4-BE49-F238E27FC236}">
                  <a16:creationId xmlns:a16="http://schemas.microsoft.com/office/drawing/2014/main" id="{C29799D4-51AA-4004-B97C-606234AE66CC}"/>
                </a:ext>
              </a:extLst>
            </p:cNvPr>
            <p:cNvGraphicFramePr>
              <a:graphicFrameLocks noChangeAspect="1"/>
            </p:cNvGraphicFramePr>
            <p:nvPr/>
          </p:nvGraphicFramePr>
          <p:xfrm>
            <a:off x="912" y="1584"/>
            <a:ext cx="215" cy="237"/>
          </p:xfrm>
          <a:graphic>
            <a:graphicData uri="http://schemas.openxmlformats.org/presentationml/2006/ole">
              <mc:AlternateContent xmlns:mc="http://schemas.openxmlformats.org/markup-compatibility/2006">
                <mc:Choice xmlns:v="urn:schemas-microsoft-com:vml" Requires="v">
                  <p:oleObj spid="_x0000_s229380" name="Equation" r:id="rId7" imgW="126720" imgH="139680" progId="Equation.DSMT4">
                    <p:embed/>
                  </p:oleObj>
                </mc:Choice>
                <mc:Fallback>
                  <p:oleObj name="Equation" r:id="rId7" imgW="126720" imgH="139680" progId="Equation.DSMT4">
                    <p:embed/>
                    <p:pic>
                      <p:nvPicPr>
                        <p:cNvPr id="334867" name="Object 19">
                          <a:extLst>
                            <a:ext uri="{FF2B5EF4-FFF2-40B4-BE49-F238E27FC236}">
                              <a16:creationId xmlns:a16="http://schemas.microsoft.com/office/drawing/2014/main" id="{C29799D4-51AA-4004-B97C-606234AE66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 y="1584"/>
                          <a:ext cx="215"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34868" name="AutoShape 20">
            <a:extLst>
              <a:ext uri="{FF2B5EF4-FFF2-40B4-BE49-F238E27FC236}">
                <a16:creationId xmlns:a16="http://schemas.microsoft.com/office/drawing/2014/main" id="{91984B62-33DA-4A45-AC3E-BB29DDAD0E20}"/>
              </a:ext>
            </a:extLst>
          </p:cNvPr>
          <p:cNvSpPr>
            <a:spLocks noChangeArrowheads="1"/>
          </p:cNvSpPr>
          <p:nvPr/>
        </p:nvSpPr>
        <p:spPr bwMode="auto">
          <a:xfrm>
            <a:off x="1295400" y="3124200"/>
            <a:ext cx="147638" cy="533400"/>
          </a:xfrm>
          <a:prstGeom prst="upArrow">
            <a:avLst>
              <a:gd name="adj1" fmla="val 50000"/>
              <a:gd name="adj2" fmla="val 90322"/>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4869" name="Object 21">
            <a:extLst>
              <a:ext uri="{FF2B5EF4-FFF2-40B4-BE49-F238E27FC236}">
                <a16:creationId xmlns:a16="http://schemas.microsoft.com/office/drawing/2014/main" id="{12BA629B-5496-474B-9316-56FE69576DAA}"/>
              </a:ext>
            </a:extLst>
          </p:cNvPr>
          <p:cNvGraphicFramePr>
            <a:graphicFrameLocks noChangeAspect="1"/>
          </p:cNvGraphicFramePr>
          <p:nvPr/>
        </p:nvGraphicFramePr>
        <p:xfrm>
          <a:off x="1828800" y="3124200"/>
          <a:ext cx="409575" cy="614363"/>
        </p:xfrm>
        <a:graphic>
          <a:graphicData uri="http://schemas.openxmlformats.org/presentationml/2006/ole">
            <mc:AlternateContent xmlns:mc="http://schemas.openxmlformats.org/markup-compatibility/2006">
              <mc:Choice xmlns:v="urn:schemas-microsoft-com:vml" Requires="v">
                <p:oleObj spid="_x0000_s229381" name="Equation" r:id="rId9" imgW="152280" imgH="228600" progId="Equation.DSMT4">
                  <p:embed/>
                </p:oleObj>
              </mc:Choice>
              <mc:Fallback>
                <p:oleObj name="Equation" r:id="rId9" imgW="152280" imgH="228600" progId="Equation.DSMT4">
                  <p:embed/>
                  <p:pic>
                    <p:nvPicPr>
                      <p:cNvPr id="334869" name="Object 21">
                        <a:extLst>
                          <a:ext uri="{FF2B5EF4-FFF2-40B4-BE49-F238E27FC236}">
                            <a16:creationId xmlns:a16="http://schemas.microsoft.com/office/drawing/2014/main" id="{12BA629B-5496-474B-9316-56FE69576D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3124200"/>
                        <a:ext cx="40957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4870" name="AutoShape 22">
            <a:extLst>
              <a:ext uri="{FF2B5EF4-FFF2-40B4-BE49-F238E27FC236}">
                <a16:creationId xmlns:a16="http://schemas.microsoft.com/office/drawing/2014/main" id="{29E779E0-0650-435C-9913-43A91C093F02}"/>
              </a:ext>
            </a:extLst>
          </p:cNvPr>
          <p:cNvSpPr>
            <a:spLocks noChangeArrowheads="1"/>
          </p:cNvSpPr>
          <p:nvPr/>
        </p:nvSpPr>
        <p:spPr bwMode="auto">
          <a:xfrm>
            <a:off x="2514600" y="3124200"/>
            <a:ext cx="147638" cy="533400"/>
          </a:xfrm>
          <a:prstGeom prst="upArrow">
            <a:avLst>
              <a:gd name="adj1" fmla="val 50000"/>
              <a:gd name="adj2" fmla="val 90322"/>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4872" name="AutoShape 24">
            <a:extLst>
              <a:ext uri="{FF2B5EF4-FFF2-40B4-BE49-F238E27FC236}">
                <a16:creationId xmlns:a16="http://schemas.microsoft.com/office/drawing/2014/main" id="{C3B860FF-76A8-4216-B789-6DF19D57C7B8}"/>
              </a:ext>
            </a:extLst>
          </p:cNvPr>
          <p:cNvSpPr>
            <a:spLocks noChangeArrowheads="1"/>
          </p:cNvSpPr>
          <p:nvPr/>
        </p:nvSpPr>
        <p:spPr bwMode="auto">
          <a:xfrm>
            <a:off x="1371600" y="3886200"/>
            <a:ext cx="147638" cy="533400"/>
          </a:xfrm>
          <a:prstGeom prst="downArrow">
            <a:avLst>
              <a:gd name="adj1" fmla="val 50000"/>
              <a:gd name="adj2" fmla="val 90322"/>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4873" name="Object 25">
            <a:extLst>
              <a:ext uri="{FF2B5EF4-FFF2-40B4-BE49-F238E27FC236}">
                <a16:creationId xmlns:a16="http://schemas.microsoft.com/office/drawing/2014/main" id="{A1F5CD81-8036-413F-A646-E392BD08D2EE}"/>
              </a:ext>
            </a:extLst>
          </p:cNvPr>
          <p:cNvGraphicFramePr>
            <a:graphicFrameLocks noChangeAspect="1"/>
          </p:cNvGraphicFramePr>
          <p:nvPr/>
        </p:nvGraphicFramePr>
        <p:xfrm>
          <a:off x="1828800" y="3886200"/>
          <a:ext cx="409575" cy="614363"/>
        </p:xfrm>
        <a:graphic>
          <a:graphicData uri="http://schemas.openxmlformats.org/presentationml/2006/ole">
            <mc:AlternateContent xmlns:mc="http://schemas.openxmlformats.org/markup-compatibility/2006">
              <mc:Choice xmlns:v="urn:schemas-microsoft-com:vml" Requires="v">
                <p:oleObj spid="_x0000_s229382" name="Equation" r:id="rId11" imgW="152280" imgH="228600" progId="Equation.DSMT4">
                  <p:embed/>
                </p:oleObj>
              </mc:Choice>
              <mc:Fallback>
                <p:oleObj name="Equation" r:id="rId11" imgW="152280" imgH="228600" progId="Equation.DSMT4">
                  <p:embed/>
                  <p:pic>
                    <p:nvPicPr>
                      <p:cNvPr id="334873" name="Object 25">
                        <a:extLst>
                          <a:ext uri="{FF2B5EF4-FFF2-40B4-BE49-F238E27FC236}">
                            <a16:creationId xmlns:a16="http://schemas.microsoft.com/office/drawing/2014/main" id="{A1F5CD81-8036-413F-A646-E392BD08D2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3886200"/>
                        <a:ext cx="40957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4874" name="AutoShape 26">
            <a:extLst>
              <a:ext uri="{FF2B5EF4-FFF2-40B4-BE49-F238E27FC236}">
                <a16:creationId xmlns:a16="http://schemas.microsoft.com/office/drawing/2014/main" id="{BBDDB8EA-8200-4F77-84EE-FEACECC9C695}"/>
              </a:ext>
            </a:extLst>
          </p:cNvPr>
          <p:cNvSpPr>
            <a:spLocks noChangeArrowheads="1"/>
          </p:cNvSpPr>
          <p:nvPr/>
        </p:nvSpPr>
        <p:spPr bwMode="auto">
          <a:xfrm>
            <a:off x="2590800" y="3886200"/>
            <a:ext cx="147638" cy="533400"/>
          </a:xfrm>
          <a:prstGeom prst="upArrow">
            <a:avLst>
              <a:gd name="adj1" fmla="val 50000"/>
              <a:gd name="adj2" fmla="val 90322"/>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4909" name="Group 61">
            <a:extLst>
              <a:ext uri="{FF2B5EF4-FFF2-40B4-BE49-F238E27FC236}">
                <a16:creationId xmlns:a16="http://schemas.microsoft.com/office/drawing/2014/main" id="{8EBAEF5D-19B7-414D-97A3-7CF44B8C2A50}"/>
              </a:ext>
            </a:extLst>
          </p:cNvPr>
          <p:cNvGrpSpPr>
            <a:grpSpLocks/>
          </p:cNvGrpSpPr>
          <p:nvPr/>
        </p:nvGrpSpPr>
        <p:grpSpPr bwMode="auto">
          <a:xfrm>
            <a:off x="4648200" y="3255963"/>
            <a:ext cx="4538663" cy="3602037"/>
            <a:chOff x="2928" y="2051"/>
            <a:chExt cx="2859" cy="2269"/>
          </a:xfrm>
        </p:grpSpPr>
        <p:sp>
          <p:nvSpPr>
            <p:cNvPr id="334851" name="Line 3">
              <a:extLst>
                <a:ext uri="{FF2B5EF4-FFF2-40B4-BE49-F238E27FC236}">
                  <a16:creationId xmlns:a16="http://schemas.microsoft.com/office/drawing/2014/main" id="{57B61EC2-FE0D-42F2-9377-E6D73B3428A9}"/>
                </a:ext>
              </a:extLst>
            </p:cNvPr>
            <p:cNvSpPr>
              <a:spLocks noChangeShapeType="1"/>
            </p:cNvSpPr>
            <p:nvPr/>
          </p:nvSpPr>
          <p:spPr bwMode="auto">
            <a:xfrm>
              <a:off x="3744" y="3995"/>
              <a:ext cx="1824"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52" name="Line 4">
              <a:extLst>
                <a:ext uri="{FF2B5EF4-FFF2-40B4-BE49-F238E27FC236}">
                  <a16:creationId xmlns:a16="http://schemas.microsoft.com/office/drawing/2014/main" id="{230AF68D-856E-4969-BF9D-A1C4F82F8B3C}"/>
                </a:ext>
              </a:extLst>
            </p:cNvPr>
            <p:cNvSpPr>
              <a:spLocks noChangeShapeType="1"/>
            </p:cNvSpPr>
            <p:nvPr/>
          </p:nvSpPr>
          <p:spPr bwMode="auto">
            <a:xfrm flipV="1">
              <a:off x="3744" y="2315"/>
              <a:ext cx="0" cy="1684"/>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34857" name="Object 9">
              <a:extLst>
                <a:ext uri="{FF2B5EF4-FFF2-40B4-BE49-F238E27FC236}">
                  <a16:creationId xmlns:a16="http://schemas.microsoft.com/office/drawing/2014/main" id="{2F043A79-12BD-442E-BE39-009131BA2396}"/>
                </a:ext>
              </a:extLst>
            </p:cNvPr>
            <p:cNvGraphicFramePr>
              <a:graphicFrameLocks noChangeAspect="1"/>
            </p:cNvGraphicFramePr>
            <p:nvPr/>
          </p:nvGraphicFramePr>
          <p:xfrm>
            <a:off x="5415" y="4017"/>
            <a:ext cx="238" cy="303"/>
          </p:xfrm>
          <a:graphic>
            <a:graphicData uri="http://schemas.openxmlformats.org/presentationml/2006/ole">
              <mc:AlternateContent xmlns:mc="http://schemas.openxmlformats.org/markup-compatibility/2006">
                <mc:Choice xmlns:v="urn:schemas-microsoft-com:vml" Requires="v">
                  <p:oleObj spid="_x0000_s229383" name="Equation" r:id="rId13" imgW="139680" imgH="177480" progId="Equation.DSMT4">
                    <p:embed/>
                  </p:oleObj>
                </mc:Choice>
                <mc:Fallback>
                  <p:oleObj name="Equation" r:id="rId13" imgW="139680" imgH="177480" progId="Equation.DSMT4">
                    <p:embed/>
                    <p:pic>
                      <p:nvPicPr>
                        <p:cNvPr id="334857" name="Object 9">
                          <a:extLst>
                            <a:ext uri="{FF2B5EF4-FFF2-40B4-BE49-F238E27FC236}">
                              <a16:creationId xmlns:a16="http://schemas.microsoft.com/office/drawing/2014/main" id="{2F043A79-12BD-442E-BE39-009131BA239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5" y="4017"/>
                          <a:ext cx="238"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4858" name="Object 10">
              <a:extLst>
                <a:ext uri="{FF2B5EF4-FFF2-40B4-BE49-F238E27FC236}">
                  <a16:creationId xmlns:a16="http://schemas.microsoft.com/office/drawing/2014/main" id="{643984EA-328D-47E0-A3C7-F85C289A0EED}"/>
                </a:ext>
              </a:extLst>
            </p:cNvPr>
            <p:cNvGraphicFramePr>
              <a:graphicFrameLocks noChangeAspect="1"/>
            </p:cNvGraphicFramePr>
            <p:nvPr/>
          </p:nvGraphicFramePr>
          <p:xfrm>
            <a:off x="3439" y="2051"/>
            <a:ext cx="258" cy="387"/>
          </p:xfrm>
          <a:graphic>
            <a:graphicData uri="http://schemas.openxmlformats.org/presentationml/2006/ole">
              <mc:AlternateContent xmlns:mc="http://schemas.openxmlformats.org/markup-compatibility/2006">
                <mc:Choice xmlns:v="urn:schemas-microsoft-com:vml" Requires="v">
                  <p:oleObj spid="_x0000_s229384" name="Equation" r:id="rId15" imgW="152280" imgH="228600" progId="Equation.DSMT4">
                    <p:embed/>
                  </p:oleObj>
                </mc:Choice>
                <mc:Fallback>
                  <p:oleObj name="Equation" r:id="rId15" imgW="152280" imgH="228600" progId="Equation.DSMT4">
                    <p:embed/>
                    <p:pic>
                      <p:nvPicPr>
                        <p:cNvPr id="334858" name="Object 10">
                          <a:extLst>
                            <a:ext uri="{FF2B5EF4-FFF2-40B4-BE49-F238E27FC236}">
                              <a16:creationId xmlns:a16="http://schemas.microsoft.com/office/drawing/2014/main" id="{643984EA-328D-47E0-A3C7-F85C289A0E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39" y="2051"/>
                          <a:ext cx="258"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4862" name="Object 14">
              <a:extLst>
                <a:ext uri="{FF2B5EF4-FFF2-40B4-BE49-F238E27FC236}">
                  <a16:creationId xmlns:a16="http://schemas.microsoft.com/office/drawing/2014/main" id="{4DCB9C93-9171-4279-AD21-F7943049B1D8}"/>
                </a:ext>
              </a:extLst>
            </p:cNvPr>
            <p:cNvGraphicFramePr>
              <a:graphicFrameLocks noChangeAspect="1"/>
            </p:cNvGraphicFramePr>
            <p:nvPr/>
          </p:nvGraphicFramePr>
          <p:xfrm>
            <a:off x="5184" y="2555"/>
            <a:ext cx="603" cy="344"/>
          </p:xfrm>
          <a:graphic>
            <a:graphicData uri="http://schemas.openxmlformats.org/presentationml/2006/ole">
              <mc:AlternateContent xmlns:mc="http://schemas.openxmlformats.org/markup-compatibility/2006">
                <mc:Choice xmlns:v="urn:schemas-microsoft-com:vml" Requires="v">
                  <p:oleObj spid="_x0000_s229385" name="Equation" r:id="rId17" imgW="355320" imgH="203040" progId="Equation.DSMT4">
                    <p:embed/>
                  </p:oleObj>
                </mc:Choice>
                <mc:Fallback>
                  <p:oleObj name="Equation" r:id="rId17" imgW="355320" imgH="203040" progId="Equation.DSMT4">
                    <p:embed/>
                    <p:pic>
                      <p:nvPicPr>
                        <p:cNvPr id="334862" name="Object 14">
                          <a:extLst>
                            <a:ext uri="{FF2B5EF4-FFF2-40B4-BE49-F238E27FC236}">
                              <a16:creationId xmlns:a16="http://schemas.microsoft.com/office/drawing/2014/main" id="{4DCB9C93-9171-4279-AD21-F7943049B1D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84" y="2555"/>
                          <a:ext cx="603"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4863" name="Object 15">
              <a:extLst>
                <a:ext uri="{FF2B5EF4-FFF2-40B4-BE49-F238E27FC236}">
                  <a16:creationId xmlns:a16="http://schemas.microsoft.com/office/drawing/2014/main" id="{77EB7161-528D-4F2C-A357-9DF00CEEFC4A}"/>
                </a:ext>
              </a:extLst>
            </p:cNvPr>
            <p:cNvGraphicFramePr>
              <a:graphicFrameLocks noChangeAspect="1"/>
            </p:cNvGraphicFramePr>
            <p:nvPr/>
          </p:nvGraphicFramePr>
          <p:xfrm>
            <a:off x="2928" y="3179"/>
            <a:ext cx="798" cy="345"/>
          </p:xfrm>
          <a:graphic>
            <a:graphicData uri="http://schemas.openxmlformats.org/presentationml/2006/ole">
              <mc:AlternateContent xmlns:mc="http://schemas.openxmlformats.org/markup-compatibility/2006">
                <mc:Choice xmlns:v="urn:schemas-microsoft-com:vml" Requires="v">
                  <p:oleObj spid="_x0000_s229386" name="Equation" r:id="rId19" imgW="469800" imgH="203040" progId="Equation.DSMT4">
                    <p:embed/>
                  </p:oleObj>
                </mc:Choice>
                <mc:Fallback>
                  <p:oleObj name="Equation" r:id="rId19" imgW="469800" imgH="203040" progId="Equation.DSMT4">
                    <p:embed/>
                    <p:pic>
                      <p:nvPicPr>
                        <p:cNvPr id="334863" name="Object 15">
                          <a:extLst>
                            <a:ext uri="{FF2B5EF4-FFF2-40B4-BE49-F238E27FC236}">
                              <a16:creationId xmlns:a16="http://schemas.microsoft.com/office/drawing/2014/main" id="{77EB7161-528D-4F2C-A357-9DF00CEEFC4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3179"/>
                          <a:ext cx="798"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4864" name="Object 16">
              <a:extLst>
                <a:ext uri="{FF2B5EF4-FFF2-40B4-BE49-F238E27FC236}">
                  <a16:creationId xmlns:a16="http://schemas.microsoft.com/office/drawing/2014/main" id="{68E274DC-F126-4318-8CE4-5F793FF438E2}"/>
                </a:ext>
              </a:extLst>
            </p:cNvPr>
            <p:cNvGraphicFramePr>
              <a:graphicFrameLocks noChangeAspect="1"/>
            </p:cNvGraphicFramePr>
            <p:nvPr/>
          </p:nvGraphicFramePr>
          <p:xfrm>
            <a:off x="3048" y="3419"/>
            <a:ext cx="648" cy="345"/>
          </p:xfrm>
          <a:graphic>
            <a:graphicData uri="http://schemas.openxmlformats.org/presentationml/2006/ole">
              <mc:AlternateContent xmlns:mc="http://schemas.openxmlformats.org/markup-compatibility/2006">
                <mc:Choice xmlns:v="urn:schemas-microsoft-com:vml" Requires="v">
                  <p:oleObj spid="_x0000_s229387" name="Equation" r:id="rId21" imgW="380880" imgH="203040" progId="Equation.DSMT4">
                    <p:embed/>
                  </p:oleObj>
                </mc:Choice>
                <mc:Fallback>
                  <p:oleObj name="Equation" r:id="rId21" imgW="380880" imgH="203040" progId="Equation.DSMT4">
                    <p:embed/>
                    <p:pic>
                      <p:nvPicPr>
                        <p:cNvPr id="334864" name="Object 16">
                          <a:extLst>
                            <a:ext uri="{FF2B5EF4-FFF2-40B4-BE49-F238E27FC236}">
                              <a16:creationId xmlns:a16="http://schemas.microsoft.com/office/drawing/2014/main" id="{68E274DC-F126-4318-8CE4-5F793FF438E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48" y="3419"/>
                          <a:ext cx="648"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4875" name="Line 27">
              <a:extLst>
                <a:ext uri="{FF2B5EF4-FFF2-40B4-BE49-F238E27FC236}">
                  <a16:creationId xmlns:a16="http://schemas.microsoft.com/office/drawing/2014/main" id="{EA5D32C4-D4BA-4F5F-86CE-98EBBAD2F19C}"/>
                </a:ext>
              </a:extLst>
            </p:cNvPr>
            <p:cNvSpPr>
              <a:spLocks noChangeShapeType="1"/>
            </p:cNvSpPr>
            <p:nvPr/>
          </p:nvSpPr>
          <p:spPr bwMode="auto">
            <a:xfrm>
              <a:off x="3744" y="2699"/>
              <a:ext cx="1440" cy="0"/>
            </a:xfrm>
            <a:prstGeom prst="line">
              <a:avLst/>
            </a:prstGeom>
            <a:noFill/>
            <a:ln w="254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76" name="Freeform 28">
              <a:extLst>
                <a:ext uri="{FF2B5EF4-FFF2-40B4-BE49-F238E27FC236}">
                  <a16:creationId xmlns:a16="http://schemas.microsoft.com/office/drawing/2014/main" id="{4C9B4BF6-F556-4288-BE5D-C69945C9DE20}"/>
                </a:ext>
              </a:extLst>
            </p:cNvPr>
            <p:cNvSpPr>
              <a:spLocks/>
            </p:cNvSpPr>
            <p:nvPr/>
          </p:nvSpPr>
          <p:spPr bwMode="auto">
            <a:xfrm>
              <a:off x="3744" y="2747"/>
              <a:ext cx="816" cy="624"/>
            </a:xfrm>
            <a:custGeom>
              <a:avLst/>
              <a:gdLst>
                <a:gd name="T0" fmla="*/ 0 w 816"/>
                <a:gd name="T1" fmla="*/ 624 h 624"/>
                <a:gd name="T2" fmla="*/ 336 w 816"/>
                <a:gd name="T3" fmla="*/ 240 h 624"/>
                <a:gd name="T4" fmla="*/ 816 w 816"/>
                <a:gd name="T5" fmla="*/ 0 h 624"/>
              </a:gdLst>
              <a:ahLst/>
              <a:cxnLst>
                <a:cxn ang="0">
                  <a:pos x="T0" y="T1"/>
                </a:cxn>
                <a:cxn ang="0">
                  <a:pos x="T2" y="T3"/>
                </a:cxn>
                <a:cxn ang="0">
                  <a:pos x="T4" y="T5"/>
                </a:cxn>
              </a:cxnLst>
              <a:rect l="0" t="0" r="r" b="b"/>
              <a:pathLst>
                <a:path w="816" h="624">
                  <a:moveTo>
                    <a:pt x="0" y="624"/>
                  </a:moveTo>
                  <a:cubicBezTo>
                    <a:pt x="100" y="484"/>
                    <a:pt x="200" y="344"/>
                    <a:pt x="336" y="240"/>
                  </a:cubicBezTo>
                  <a:cubicBezTo>
                    <a:pt x="472" y="136"/>
                    <a:pt x="644" y="68"/>
                    <a:pt x="816" y="0"/>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80" name="Freeform 32">
              <a:extLst>
                <a:ext uri="{FF2B5EF4-FFF2-40B4-BE49-F238E27FC236}">
                  <a16:creationId xmlns:a16="http://schemas.microsoft.com/office/drawing/2014/main" id="{996665BE-03D9-425C-A5E6-4EB0A837D55F}"/>
                </a:ext>
              </a:extLst>
            </p:cNvPr>
            <p:cNvSpPr>
              <a:spLocks/>
            </p:cNvSpPr>
            <p:nvPr/>
          </p:nvSpPr>
          <p:spPr bwMode="auto">
            <a:xfrm>
              <a:off x="3744" y="2795"/>
              <a:ext cx="1104" cy="768"/>
            </a:xfrm>
            <a:custGeom>
              <a:avLst/>
              <a:gdLst>
                <a:gd name="T0" fmla="*/ 0 w 1104"/>
                <a:gd name="T1" fmla="*/ 768 h 768"/>
                <a:gd name="T2" fmla="*/ 528 w 1104"/>
                <a:gd name="T3" fmla="*/ 288 h 768"/>
                <a:gd name="T4" fmla="*/ 1104 w 1104"/>
                <a:gd name="T5" fmla="*/ 0 h 768"/>
              </a:gdLst>
              <a:ahLst/>
              <a:cxnLst>
                <a:cxn ang="0">
                  <a:pos x="T0" y="T1"/>
                </a:cxn>
                <a:cxn ang="0">
                  <a:pos x="T2" y="T3"/>
                </a:cxn>
                <a:cxn ang="0">
                  <a:pos x="T4" y="T5"/>
                </a:cxn>
              </a:cxnLst>
              <a:rect l="0" t="0" r="r" b="b"/>
              <a:pathLst>
                <a:path w="1104" h="768">
                  <a:moveTo>
                    <a:pt x="0" y="768"/>
                  </a:moveTo>
                  <a:cubicBezTo>
                    <a:pt x="172" y="592"/>
                    <a:pt x="344" y="416"/>
                    <a:pt x="528" y="288"/>
                  </a:cubicBezTo>
                  <a:cubicBezTo>
                    <a:pt x="712" y="160"/>
                    <a:pt x="908" y="80"/>
                    <a:pt x="1104" y="0"/>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81" name="Freeform 33">
              <a:extLst>
                <a:ext uri="{FF2B5EF4-FFF2-40B4-BE49-F238E27FC236}">
                  <a16:creationId xmlns:a16="http://schemas.microsoft.com/office/drawing/2014/main" id="{63270D75-3D0A-4BA9-B4EE-3F74A2B82D94}"/>
                </a:ext>
              </a:extLst>
            </p:cNvPr>
            <p:cNvSpPr>
              <a:spLocks/>
            </p:cNvSpPr>
            <p:nvPr/>
          </p:nvSpPr>
          <p:spPr bwMode="auto">
            <a:xfrm>
              <a:off x="3744" y="2795"/>
              <a:ext cx="1392" cy="1008"/>
            </a:xfrm>
            <a:custGeom>
              <a:avLst/>
              <a:gdLst>
                <a:gd name="T0" fmla="*/ 0 w 1392"/>
                <a:gd name="T1" fmla="*/ 1008 h 1008"/>
                <a:gd name="T2" fmla="*/ 672 w 1392"/>
                <a:gd name="T3" fmla="*/ 384 h 1008"/>
                <a:gd name="T4" fmla="*/ 1392 w 1392"/>
                <a:gd name="T5" fmla="*/ 0 h 1008"/>
              </a:gdLst>
              <a:ahLst/>
              <a:cxnLst>
                <a:cxn ang="0">
                  <a:pos x="T0" y="T1"/>
                </a:cxn>
                <a:cxn ang="0">
                  <a:pos x="T2" y="T3"/>
                </a:cxn>
                <a:cxn ang="0">
                  <a:pos x="T4" y="T5"/>
                </a:cxn>
              </a:cxnLst>
              <a:rect l="0" t="0" r="r" b="b"/>
              <a:pathLst>
                <a:path w="1392" h="1008">
                  <a:moveTo>
                    <a:pt x="0" y="1008"/>
                  </a:moveTo>
                  <a:cubicBezTo>
                    <a:pt x="220" y="780"/>
                    <a:pt x="440" y="552"/>
                    <a:pt x="672" y="384"/>
                  </a:cubicBezTo>
                  <a:cubicBezTo>
                    <a:pt x="904" y="216"/>
                    <a:pt x="1148" y="108"/>
                    <a:pt x="1392" y="0"/>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34882" name="Object 34">
              <a:extLst>
                <a:ext uri="{FF2B5EF4-FFF2-40B4-BE49-F238E27FC236}">
                  <a16:creationId xmlns:a16="http://schemas.microsoft.com/office/drawing/2014/main" id="{BF68A730-66B1-43E6-9D03-680CAB4DECD8}"/>
                </a:ext>
              </a:extLst>
            </p:cNvPr>
            <p:cNvGraphicFramePr>
              <a:graphicFrameLocks noChangeAspect="1"/>
            </p:cNvGraphicFramePr>
            <p:nvPr/>
          </p:nvGraphicFramePr>
          <p:xfrm>
            <a:off x="3070" y="3659"/>
            <a:ext cx="626" cy="345"/>
          </p:xfrm>
          <a:graphic>
            <a:graphicData uri="http://schemas.openxmlformats.org/presentationml/2006/ole">
              <mc:AlternateContent xmlns:mc="http://schemas.openxmlformats.org/markup-compatibility/2006">
                <mc:Choice xmlns:v="urn:schemas-microsoft-com:vml" Requires="v">
                  <p:oleObj spid="_x0000_s229388" name="Equation" r:id="rId23" imgW="368280" imgH="203040" progId="Equation.DSMT4">
                    <p:embed/>
                  </p:oleObj>
                </mc:Choice>
                <mc:Fallback>
                  <p:oleObj name="Equation" r:id="rId23" imgW="368280" imgH="203040" progId="Equation.DSMT4">
                    <p:embed/>
                    <p:pic>
                      <p:nvPicPr>
                        <p:cNvPr id="334882" name="Object 34">
                          <a:extLst>
                            <a:ext uri="{FF2B5EF4-FFF2-40B4-BE49-F238E27FC236}">
                              <a16:creationId xmlns:a16="http://schemas.microsoft.com/office/drawing/2014/main" id="{BF68A730-66B1-43E6-9D03-680CAB4DECD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70" y="3659"/>
                          <a:ext cx="626"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34885" name="Object 37">
            <a:extLst>
              <a:ext uri="{FF2B5EF4-FFF2-40B4-BE49-F238E27FC236}">
                <a16:creationId xmlns:a16="http://schemas.microsoft.com/office/drawing/2014/main" id="{22286759-FE40-4BAF-854F-0183EDA49FFA}"/>
              </a:ext>
            </a:extLst>
          </p:cNvPr>
          <p:cNvGraphicFramePr>
            <a:graphicFrameLocks noChangeAspect="1"/>
          </p:cNvGraphicFramePr>
          <p:nvPr/>
        </p:nvGraphicFramePr>
        <p:xfrm>
          <a:off x="228600" y="906463"/>
          <a:ext cx="5189538" cy="1303337"/>
        </p:xfrm>
        <a:graphic>
          <a:graphicData uri="http://schemas.openxmlformats.org/presentationml/2006/ole">
            <mc:AlternateContent xmlns:mc="http://schemas.openxmlformats.org/markup-compatibility/2006">
              <mc:Choice xmlns:v="urn:schemas-microsoft-com:vml" Requires="v">
                <p:oleObj spid="_x0000_s229389" name="Equation" r:id="rId25" imgW="1917360" imgH="482400" progId="Equation.DSMT4">
                  <p:embed/>
                </p:oleObj>
              </mc:Choice>
              <mc:Fallback>
                <p:oleObj name="Equation" r:id="rId25" imgW="1917360" imgH="482400" progId="Equation.DSMT4">
                  <p:embed/>
                  <p:pic>
                    <p:nvPicPr>
                      <p:cNvPr id="334885" name="Object 37">
                        <a:extLst>
                          <a:ext uri="{FF2B5EF4-FFF2-40B4-BE49-F238E27FC236}">
                            <a16:creationId xmlns:a16="http://schemas.microsoft.com/office/drawing/2014/main" id="{22286759-FE40-4BAF-854F-0183EDA49FF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8600" y="906463"/>
                        <a:ext cx="5189538" cy="13033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34913" name="Group 65">
            <a:extLst>
              <a:ext uri="{FF2B5EF4-FFF2-40B4-BE49-F238E27FC236}">
                <a16:creationId xmlns:a16="http://schemas.microsoft.com/office/drawing/2014/main" id="{41D8C8FC-FB26-4CCB-8939-0D830B1B889E}"/>
              </a:ext>
            </a:extLst>
          </p:cNvPr>
          <p:cNvGrpSpPr>
            <a:grpSpLocks/>
          </p:cNvGrpSpPr>
          <p:nvPr/>
        </p:nvGrpSpPr>
        <p:grpSpPr bwMode="auto">
          <a:xfrm>
            <a:off x="0" y="4221163"/>
            <a:ext cx="1908175" cy="1223962"/>
            <a:chOff x="0" y="2659"/>
            <a:chExt cx="1202" cy="771"/>
          </a:xfrm>
        </p:grpSpPr>
        <p:sp>
          <p:nvSpPr>
            <p:cNvPr id="334912" name="AutoShape 64">
              <a:extLst>
                <a:ext uri="{FF2B5EF4-FFF2-40B4-BE49-F238E27FC236}">
                  <a16:creationId xmlns:a16="http://schemas.microsoft.com/office/drawing/2014/main" id="{88721A3B-58C3-4583-A6B3-3C5AAE4EE2E1}"/>
                </a:ext>
              </a:extLst>
            </p:cNvPr>
            <p:cNvSpPr>
              <a:spLocks noChangeArrowheads="1"/>
            </p:cNvSpPr>
            <p:nvPr/>
          </p:nvSpPr>
          <p:spPr bwMode="auto">
            <a:xfrm>
              <a:off x="0" y="2659"/>
              <a:ext cx="1202" cy="771"/>
            </a:xfrm>
            <a:prstGeom prst="irregularSeal1">
              <a:avLst/>
            </a:prstGeom>
            <a:solidFill>
              <a:srgbClr val="99FF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4886" name="Rectangle 38">
              <a:extLst>
                <a:ext uri="{FF2B5EF4-FFF2-40B4-BE49-F238E27FC236}">
                  <a16:creationId xmlns:a16="http://schemas.microsoft.com/office/drawing/2014/main" id="{E98076B5-5E86-40C1-A20D-B1EE27E417DF}"/>
                </a:ext>
              </a:extLst>
            </p:cNvPr>
            <p:cNvSpPr>
              <a:spLocks noChangeArrowheads="1"/>
            </p:cNvSpPr>
            <p:nvPr/>
          </p:nvSpPr>
          <p:spPr bwMode="auto">
            <a:xfrm>
              <a:off x="193" y="2840"/>
              <a:ext cx="8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bg2"/>
                  </a:solidFill>
                  <a:ea typeface="宋体" panose="02010600030101010101" pitchFamily="2" charset="-122"/>
                </a:rPr>
                <a:t>注意：</a:t>
              </a:r>
            </a:p>
          </p:txBody>
        </p:sp>
      </p:grpSp>
      <p:sp>
        <p:nvSpPr>
          <p:cNvPr id="334887" name="Rectangle 39">
            <a:extLst>
              <a:ext uri="{FF2B5EF4-FFF2-40B4-BE49-F238E27FC236}">
                <a16:creationId xmlns:a16="http://schemas.microsoft.com/office/drawing/2014/main" id="{5270553B-F920-44F9-856A-739B2034EE98}"/>
              </a:ext>
            </a:extLst>
          </p:cNvPr>
          <p:cNvSpPr>
            <a:spLocks noChangeArrowheads="1"/>
          </p:cNvSpPr>
          <p:nvPr/>
        </p:nvSpPr>
        <p:spPr bwMode="auto">
          <a:xfrm>
            <a:off x="179388" y="5222875"/>
            <a:ext cx="3733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chemeClr val="tx1"/>
                </a:solidFill>
                <a:ea typeface="宋体" panose="02010600030101010101" pitchFamily="2" charset="-122"/>
              </a:rPr>
              <a:t>图示的研究方法</a:t>
            </a:r>
          </a:p>
        </p:txBody>
      </p:sp>
      <p:grpSp>
        <p:nvGrpSpPr>
          <p:cNvPr id="334911" name="Group 63">
            <a:extLst>
              <a:ext uri="{FF2B5EF4-FFF2-40B4-BE49-F238E27FC236}">
                <a16:creationId xmlns:a16="http://schemas.microsoft.com/office/drawing/2014/main" id="{957ABDFB-BE3B-4BA6-9F1D-C944F8CB282E}"/>
              </a:ext>
            </a:extLst>
          </p:cNvPr>
          <p:cNvGrpSpPr>
            <a:grpSpLocks/>
          </p:cNvGrpSpPr>
          <p:nvPr/>
        </p:nvGrpSpPr>
        <p:grpSpPr bwMode="auto">
          <a:xfrm>
            <a:off x="490538" y="5726113"/>
            <a:ext cx="4146550" cy="655637"/>
            <a:chOff x="388" y="3648"/>
            <a:chExt cx="2612" cy="413"/>
          </a:xfrm>
        </p:grpSpPr>
        <p:sp>
          <p:nvSpPr>
            <p:cNvPr id="334888" name="Rectangle 40">
              <a:extLst>
                <a:ext uri="{FF2B5EF4-FFF2-40B4-BE49-F238E27FC236}">
                  <a16:creationId xmlns:a16="http://schemas.microsoft.com/office/drawing/2014/main" id="{FC6A46A2-05D0-447C-9C5D-D5F64DB97862}"/>
                </a:ext>
              </a:extLst>
            </p:cNvPr>
            <p:cNvSpPr>
              <a:spLocks noChangeArrowheads="1"/>
            </p:cNvSpPr>
            <p:nvPr/>
          </p:nvSpPr>
          <p:spPr bwMode="auto">
            <a:xfrm>
              <a:off x="388" y="3696"/>
              <a:ext cx="261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tx1"/>
                  </a:solidFill>
                  <a:ea typeface="宋体" panose="02010600030101010101" pitchFamily="2" charset="-122"/>
                </a:rPr>
                <a:t>不必记忆       的复杂式</a:t>
              </a:r>
            </a:p>
          </p:txBody>
        </p:sp>
        <p:graphicFrame>
          <p:nvGraphicFramePr>
            <p:cNvPr id="334889" name="Object 41">
              <a:extLst>
                <a:ext uri="{FF2B5EF4-FFF2-40B4-BE49-F238E27FC236}">
                  <a16:creationId xmlns:a16="http://schemas.microsoft.com/office/drawing/2014/main" id="{F55471DA-5068-402A-B1E2-EB1386CDE039}"/>
                </a:ext>
              </a:extLst>
            </p:cNvPr>
            <p:cNvGraphicFramePr>
              <a:graphicFrameLocks noChangeAspect="1"/>
            </p:cNvGraphicFramePr>
            <p:nvPr/>
          </p:nvGraphicFramePr>
          <p:xfrm>
            <a:off x="1584" y="3648"/>
            <a:ext cx="258" cy="387"/>
          </p:xfrm>
          <a:graphic>
            <a:graphicData uri="http://schemas.openxmlformats.org/presentationml/2006/ole">
              <mc:AlternateContent xmlns:mc="http://schemas.openxmlformats.org/markup-compatibility/2006">
                <mc:Choice xmlns:v="urn:schemas-microsoft-com:vml" Requires="v">
                  <p:oleObj spid="_x0000_s229390" name="Equation" r:id="rId27" imgW="152280" imgH="228600" progId="Equation.DSMT4">
                    <p:embed/>
                  </p:oleObj>
                </mc:Choice>
                <mc:Fallback>
                  <p:oleObj name="Equation" r:id="rId27" imgW="152280" imgH="228600" progId="Equation.DSMT4">
                    <p:embed/>
                    <p:pic>
                      <p:nvPicPr>
                        <p:cNvPr id="334889" name="Object 41">
                          <a:extLst>
                            <a:ext uri="{FF2B5EF4-FFF2-40B4-BE49-F238E27FC236}">
                              <a16:creationId xmlns:a16="http://schemas.microsoft.com/office/drawing/2014/main" id="{F55471DA-5068-402A-B1E2-EB1386CDE03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4" y="3648"/>
                          <a:ext cx="258"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334890" name="Picture 42">
            <a:extLst>
              <a:ext uri="{FF2B5EF4-FFF2-40B4-BE49-F238E27FC236}">
                <a16:creationId xmlns:a16="http://schemas.microsoft.com/office/drawing/2014/main" id="{7F487E1E-F829-4B6D-82F5-67BD928471F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1950" y="5532438"/>
            <a:ext cx="258763" cy="258762"/>
          </a:xfrm>
          <a:prstGeom prst="rect">
            <a:avLst/>
          </a:prstGeom>
          <a:noFill/>
          <a:extLst>
            <a:ext uri="{909E8E84-426E-40DD-AFC4-6F175D3DCCD1}">
              <a14:hiddenFill xmlns:a14="http://schemas.microsoft.com/office/drawing/2010/main">
                <a:solidFill>
                  <a:srgbClr val="FFFFFF"/>
                </a:solidFill>
              </a14:hiddenFill>
            </a:ext>
          </a:extLst>
        </p:spPr>
      </p:pic>
      <p:pic>
        <p:nvPicPr>
          <p:cNvPr id="334891" name="Picture 43">
            <a:extLst>
              <a:ext uri="{FF2B5EF4-FFF2-40B4-BE49-F238E27FC236}">
                <a16:creationId xmlns:a16="http://schemas.microsoft.com/office/drawing/2014/main" id="{699916B8-CE7C-4B41-8AF7-ECE9C6485C1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1950" y="6065838"/>
            <a:ext cx="258763" cy="258762"/>
          </a:xfrm>
          <a:prstGeom prst="rect">
            <a:avLst/>
          </a:prstGeom>
          <a:noFill/>
          <a:extLst>
            <a:ext uri="{909E8E84-426E-40DD-AFC4-6F175D3DCCD1}">
              <a14:hiddenFill xmlns:a14="http://schemas.microsoft.com/office/drawing/2010/main">
                <a:solidFill>
                  <a:srgbClr val="FFFFFF"/>
                </a:solidFill>
              </a14:hiddenFill>
            </a:ext>
          </a:extLst>
        </p:spPr>
      </p:pic>
      <p:sp>
        <p:nvSpPr>
          <p:cNvPr id="334908" name="Rectangle 60">
            <a:extLst>
              <a:ext uri="{FF2B5EF4-FFF2-40B4-BE49-F238E27FC236}">
                <a16:creationId xmlns:a16="http://schemas.microsoft.com/office/drawing/2014/main" id="{0382C286-5417-4734-8949-01362CB6D24A}"/>
              </a:ext>
            </a:extLst>
          </p:cNvPr>
          <p:cNvSpPr>
            <a:spLocks noChangeArrowheads="1"/>
          </p:cNvSpPr>
          <p:nvPr/>
        </p:nvSpPr>
        <p:spPr bwMode="auto">
          <a:xfrm>
            <a:off x="4648200" y="2971800"/>
            <a:ext cx="4495800" cy="38100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4906" name="Group 58">
            <a:extLst>
              <a:ext uri="{FF2B5EF4-FFF2-40B4-BE49-F238E27FC236}">
                <a16:creationId xmlns:a16="http://schemas.microsoft.com/office/drawing/2014/main" id="{BD50EABA-A76B-4227-BE27-CCD629D7722D}"/>
              </a:ext>
            </a:extLst>
          </p:cNvPr>
          <p:cNvGrpSpPr>
            <a:grpSpLocks/>
          </p:cNvGrpSpPr>
          <p:nvPr/>
        </p:nvGrpSpPr>
        <p:grpSpPr bwMode="auto">
          <a:xfrm>
            <a:off x="5473700" y="2432050"/>
            <a:ext cx="3365500" cy="4237038"/>
            <a:chOff x="3448" y="403"/>
            <a:chExt cx="2120" cy="2669"/>
          </a:xfrm>
        </p:grpSpPr>
        <p:sp>
          <p:nvSpPr>
            <p:cNvPr id="334892" name="Line 44">
              <a:extLst>
                <a:ext uri="{FF2B5EF4-FFF2-40B4-BE49-F238E27FC236}">
                  <a16:creationId xmlns:a16="http://schemas.microsoft.com/office/drawing/2014/main" id="{1B4E00D1-DC8F-4180-B007-7A6CD51F1F67}"/>
                </a:ext>
              </a:extLst>
            </p:cNvPr>
            <p:cNvSpPr>
              <a:spLocks noChangeShapeType="1"/>
            </p:cNvSpPr>
            <p:nvPr/>
          </p:nvSpPr>
          <p:spPr bwMode="auto">
            <a:xfrm flipV="1">
              <a:off x="3744" y="481"/>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93" name="Line 45">
              <a:extLst>
                <a:ext uri="{FF2B5EF4-FFF2-40B4-BE49-F238E27FC236}">
                  <a16:creationId xmlns:a16="http://schemas.microsoft.com/office/drawing/2014/main" id="{276A9A57-0E19-4FA5-8CDF-AF4A2E6DCD9F}"/>
                </a:ext>
              </a:extLst>
            </p:cNvPr>
            <p:cNvSpPr>
              <a:spLocks noChangeShapeType="1"/>
            </p:cNvSpPr>
            <p:nvPr/>
          </p:nvSpPr>
          <p:spPr bwMode="auto">
            <a:xfrm>
              <a:off x="3744" y="2641"/>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94" name="Line 46">
              <a:extLst>
                <a:ext uri="{FF2B5EF4-FFF2-40B4-BE49-F238E27FC236}">
                  <a16:creationId xmlns:a16="http://schemas.microsoft.com/office/drawing/2014/main" id="{8D35F7CE-9B45-4D88-9700-52269ADF88DA}"/>
                </a:ext>
              </a:extLst>
            </p:cNvPr>
            <p:cNvSpPr>
              <a:spLocks noChangeShapeType="1"/>
            </p:cNvSpPr>
            <p:nvPr/>
          </p:nvSpPr>
          <p:spPr bwMode="auto">
            <a:xfrm>
              <a:off x="4224" y="865"/>
              <a:ext cx="0" cy="480"/>
            </a:xfrm>
            <a:prstGeom prst="line">
              <a:avLst/>
            </a:prstGeom>
            <a:noFill/>
            <a:ln w="254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95" name="Line 47">
              <a:extLst>
                <a:ext uri="{FF2B5EF4-FFF2-40B4-BE49-F238E27FC236}">
                  <a16:creationId xmlns:a16="http://schemas.microsoft.com/office/drawing/2014/main" id="{511ABD0D-E8BA-4F10-A2B7-B8E05D08997C}"/>
                </a:ext>
              </a:extLst>
            </p:cNvPr>
            <p:cNvSpPr>
              <a:spLocks noChangeShapeType="1"/>
            </p:cNvSpPr>
            <p:nvPr/>
          </p:nvSpPr>
          <p:spPr bwMode="auto">
            <a:xfrm>
              <a:off x="4224" y="865"/>
              <a:ext cx="48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96" name="Freeform 48">
              <a:extLst>
                <a:ext uri="{FF2B5EF4-FFF2-40B4-BE49-F238E27FC236}">
                  <a16:creationId xmlns:a16="http://schemas.microsoft.com/office/drawing/2014/main" id="{A5E8E461-F238-455C-B9F2-5AE27C682ED0}"/>
                </a:ext>
              </a:extLst>
            </p:cNvPr>
            <p:cNvSpPr>
              <a:spLocks/>
            </p:cNvSpPr>
            <p:nvPr/>
          </p:nvSpPr>
          <p:spPr bwMode="auto">
            <a:xfrm>
              <a:off x="4704" y="865"/>
              <a:ext cx="624" cy="912"/>
            </a:xfrm>
            <a:custGeom>
              <a:avLst/>
              <a:gdLst>
                <a:gd name="T0" fmla="*/ 0 w 624"/>
                <a:gd name="T1" fmla="*/ 0 h 912"/>
                <a:gd name="T2" fmla="*/ 144 w 624"/>
                <a:gd name="T3" fmla="*/ 432 h 912"/>
                <a:gd name="T4" fmla="*/ 624 w 624"/>
                <a:gd name="T5" fmla="*/ 912 h 912"/>
              </a:gdLst>
              <a:ahLst/>
              <a:cxnLst>
                <a:cxn ang="0">
                  <a:pos x="T0" y="T1"/>
                </a:cxn>
                <a:cxn ang="0">
                  <a:pos x="T2" y="T3"/>
                </a:cxn>
                <a:cxn ang="0">
                  <a:pos x="T4" y="T5"/>
                </a:cxn>
              </a:cxnLst>
              <a:rect l="0" t="0" r="r" b="b"/>
              <a:pathLst>
                <a:path w="624" h="912">
                  <a:moveTo>
                    <a:pt x="0" y="0"/>
                  </a:moveTo>
                  <a:cubicBezTo>
                    <a:pt x="20" y="140"/>
                    <a:pt x="40" y="280"/>
                    <a:pt x="144" y="432"/>
                  </a:cubicBezTo>
                  <a:cubicBezTo>
                    <a:pt x="248" y="584"/>
                    <a:pt x="436" y="748"/>
                    <a:pt x="624" y="912"/>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97" name="Line 49">
              <a:extLst>
                <a:ext uri="{FF2B5EF4-FFF2-40B4-BE49-F238E27FC236}">
                  <a16:creationId xmlns:a16="http://schemas.microsoft.com/office/drawing/2014/main" id="{89BAF693-EA72-4342-992E-8F3A53121F25}"/>
                </a:ext>
              </a:extLst>
            </p:cNvPr>
            <p:cNvSpPr>
              <a:spLocks noChangeShapeType="1"/>
            </p:cNvSpPr>
            <p:nvPr/>
          </p:nvSpPr>
          <p:spPr bwMode="auto">
            <a:xfrm>
              <a:off x="5328" y="1777"/>
              <a:ext cx="0" cy="524"/>
            </a:xfrm>
            <a:prstGeom prst="line">
              <a:avLst/>
            </a:prstGeom>
            <a:noFill/>
            <a:ln w="254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98" name="Freeform 50">
              <a:extLst>
                <a:ext uri="{FF2B5EF4-FFF2-40B4-BE49-F238E27FC236}">
                  <a16:creationId xmlns:a16="http://schemas.microsoft.com/office/drawing/2014/main" id="{84B4F8D4-D011-4416-AB0F-19836C07E45C}"/>
                </a:ext>
              </a:extLst>
            </p:cNvPr>
            <p:cNvSpPr>
              <a:spLocks/>
            </p:cNvSpPr>
            <p:nvPr/>
          </p:nvSpPr>
          <p:spPr bwMode="auto">
            <a:xfrm>
              <a:off x="4224" y="1345"/>
              <a:ext cx="1104" cy="96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25400" cap="sq"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4899" name="Rectangle 51">
              <a:extLst>
                <a:ext uri="{FF2B5EF4-FFF2-40B4-BE49-F238E27FC236}">
                  <a16:creationId xmlns:a16="http://schemas.microsoft.com/office/drawing/2014/main" id="{AB271FFA-BDF6-4CA5-9FE6-DBAC3E09D0EE}"/>
                </a:ext>
              </a:extLst>
            </p:cNvPr>
            <p:cNvSpPr>
              <a:spLocks noChangeArrowheads="1"/>
            </p:cNvSpPr>
            <p:nvPr/>
          </p:nvSpPr>
          <p:spPr bwMode="auto">
            <a:xfrm>
              <a:off x="5328" y="2257"/>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1</a:t>
              </a:r>
            </a:p>
          </p:txBody>
        </p:sp>
        <p:sp>
          <p:nvSpPr>
            <p:cNvPr id="334900" name="Rectangle 52">
              <a:extLst>
                <a:ext uri="{FF2B5EF4-FFF2-40B4-BE49-F238E27FC236}">
                  <a16:creationId xmlns:a16="http://schemas.microsoft.com/office/drawing/2014/main" id="{FE305BD3-09AC-4D00-A824-5CFDE31553FC}"/>
                </a:ext>
              </a:extLst>
            </p:cNvPr>
            <p:cNvSpPr>
              <a:spLocks noChangeArrowheads="1"/>
            </p:cNvSpPr>
            <p:nvPr/>
          </p:nvSpPr>
          <p:spPr bwMode="auto">
            <a:xfrm>
              <a:off x="3984" y="120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2</a:t>
              </a:r>
            </a:p>
          </p:txBody>
        </p:sp>
        <p:sp>
          <p:nvSpPr>
            <p:cNvPr id="334901" name="Rectangle 53">
              <a:extLst>
                <a:ext uri="{FF2B5EF4-FFF2-40B4-BE49-F238E27FC236}">
                  <a16:creationId xmlns:a16="http://schemas.microsoft.com/office/drawing/2014/main" id="{224F1248-592B-4EB6-ADBD-0E404B7AB0FE}"/>
                </a:ext>
              </a:extLst>
            </p:cNvPr>
            <p:cNvSpPr>
              <a:spLocks noChangeArrowheads="1"/>
            </p:cNvSpPr>
            <p:nvPr/>
          </p:nvSpPr>
          <p:spPr bwMode="auto">
            <a:xfrm>
              <a:off x="3984" y="72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3</a:t>
              </a:r>
            </a:p>
          </p:txBody>
        </p:sp>
        <p:sp>
          <p:nvSpPr>
            <p:cNvPr id="334902" name="Rectangle 54">
              <a:extLst>
                <a:ext uri="{FF2B5EF4-FFF2-40B4-BE49-F238E27FC236}">
                  <a16:creationId xmlns:a16="http://schemas.microsoft.com/office/drawing/2014/main" id="{8D8631A7-9240-4B4B-B2E1-8A49F1BC6776}"/>
                </a:ext>
              </a:extLst>
            </p:cNvPr>
            <p:cNvSpPr>
              <a:spLocks noChangeArrowheads="1"/>
            </p:cNvSpPr>
            <p:nvPr/>
          </p:nvSpPr>
          <p:spPr bwMode="auto">
            <a:xfrm>
              <a:off x="4752" y="72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4</a:t>
              </a:r>
            </a:p>
          </p:txBody>
        </p:sp>
        <p:sp>
          <p:nvSpPr>
            <p:cNvPr id="334903" name="Rectangle 55">
              <a:extLst>
                <a:ext uri="{FF2B5EF4-FFF2-40B4-BE49-F238E27FC236}">
                  <a16:creationId xmlns:a16="http://schemas.microsoft.com/office/drawing/2014/main" id="{41B2D9C2-A36F-46C1-ACCE-94C42C46B7AF}"/>
                </a:ext>
              </a:extLst>
            </p:cNvPr>
            <p:cNvSpPr>
              <a:spLocks noChangeArrowheads="1"/>
            </p:cNvSpPr>
            <p:nvPr/>
          </p:nvSpPr>
          <p:spPr bwMode="auto">
            <a:xfrm>
              <a:off x="5328" y="158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5</a:t>
              </a:r>
            </a:p>
          </p:txBody>
        </p:sp>
        <p:sp>
          <p:nvSpPr>
            <p:cNvPr id="334904" name="Rectangle 56">
              <a:extLst>
                <a:ext uri="{FF2B5EF4-FFF2-40B4-BE49-F238E27FC236}">
                  <a16:creationId xmlns:a16="http://schemas.microsoft.com/office/drawing/2014/main" id="{A4D3CEFA-D216-4936-8884-775EF8CC3CA8}"/>
                </a:ext>
              </a:extLst>
            </p:cNvPr>
            <p:cNvSpPr>
              <a:spLocks noChangeArrowheads="1"/>
            </p:cNvSpPr>
            <p:nvPr/>
          </p:nvSpPr>
          <p:spPr bwMode="auto">
            <a:xfrm>
              <a:off x="3448" y="403"/>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p</a:t>
              </a:r>
            </a:p>
          </p:txBody>
        </p:sp>
        <p:sp>
          <p:nvSpPr>
            <p:cNvPr id="334905" name="Rectangle 57">
              <a:extLst>
                <a:ext uri="{FF2B5EF4-FFF2-40B4-BE49-F238E27FC236}">
                  <a16:creationId xmlns:a16="http://schemas.microsoft.com/office/drawing/2014/main" id="{EF1DC8EC-9824-4954-B351-B8DB14FA3D2D}"/>
                </a:ext>
              </a:extLst>
            </p:cNvPr>
            <p:cNvSpPr>
              <a:spLocks noChangeArrowheads="1"/>
            </p:cNvSpPr>
            <p:nvPr/>
          </p:nvSpPr>
          <p:spPr bwMode="auto">
            <a:xfrm>
              <a:off x="5328" y="2707"/>
              <a:ext cx="23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1"/>
                  </a:solidFill>
                  <a:ea typeface="宋体" panose="02010600030101010101" pitchFamily="2" charset="-122"/>
                </a:rPr>
                <a:t>v</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34910"/>
                                        </p:tgtEl>
                                        <p:attrNameLst>
                                          <p:attrName>style.visibility</p:attrName>
                                        </p:attrNameLst>
                                      </p:cBhvr>
                                      <p:to>
                                        <p:strVal val="visible"/>
                                      </p:to>
                                    </p:set>
                                    <p:anim calcmode="lin" valueType="num">
                                      <p:cBhvr additive="base">
                                        <p:cTn id="7" dur="500" fill="hold"/>
                                        <p:tgtEl>
                                          <p:spTgt spid="334910"/>
                                        </p:tgtEl>
                                        <p:attrNameLst>
                                          <p:attrName>ppt_x</p:attrName>
                                        </p:attrNameLst>
                                      </p:cBhvr>
                                      <p:tavLst>
                                        <p:tav tm="0">
                                          <p:val>
                                            <p:strVal val="0-#ppt_w/2"/>
                                          </p:val>
                                        </p:tav>
                                        <p:tav tm="100000">
                                          <p:val>
                                            <p:strVal val="#ppt_x"/>
                                          </p:val>
                                        </p:tav>
                                      </p:tavLst>
                                    </p:anim>
                                    <p:anim calcmode="lin" valueType="num">
                                      <p:cBhvr additive="base">
                                        <p:cTn id="8" dur="500" fill="hold"/>
                                        <p:tgtEl>
                                          <p:spTgt spid="3349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34909"/>
                                        </p:tgtEl>
                                        <p:attrNameLst>
                                          <p:attrName>style.visibility</p:attrName>
                                        </p:attrNameLst>
                                      </p:cBhvr>
                                      <p:to>
                                        <p:strVal val="visible"/>
                                      </p:to>
                                    </p:set>
                                    <p:anim calcmode="lin" valueType="num">
                                      <p:cBhvr additive="base">
                                        <p:cTn id="13" dur="500" fill="hold"/>
                                        <p:tgtEl>
                                          <p:spTgt spid="334909"/>
                                        </p:tgtEl>
                                        <p:attrNameLst>
                                          <p:attrName>ppt_x</p:attrName>
                                        </p:attrNameLst>
                                      </p:cBhvr>
                                      <p:tavLst>
                                        <p:tav tm="0">
                                          <p:val>
                                            <p:strVal val="1+#ppt_w/2"/>
                                          </p:val>
                                        </p:tav>
                                        <p:tav tm="100000">
                                          <p:val>
                                            <p:strVal val="#ppt_x"/>
                                          </p:val>
                                        </p:tav>
                                      </p:tavLst>
                                    </p:anim>
                                    <p:anim calcmode="lin" valueType="num">
                                      <p:cBhvr additive="base">
                                        <p:cTn id="14" dur="500" fill="hold"/>
                                        <p:tgtEl>
                                          <p:spTgt spid="33490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34865"/>
                                        </p:tgtEl>
                                        <p:attrNameLst>
                                          <p:attrName>style.visibility</p:attrName>
                                        </p:attrNameLst>
                                      </p:cBhvr>
                                      <p:to>
                                        <p:strVal val="visible"/>
                                      </p:to>
                                    </p:set>
                                    <p:anim calcmode="lin" valueType="num">
                                      <p:cBhvr additive="base">
                                        <p:cTn id="19" dur="500" fill="hold"/>
                                        <p:tgtEl>
                                          <p:spTgt spid="334865"/>
                                        </p:tgtEl>
                                        <p:attrNameLst>
                                          <p:attrName>ppt_x</p:attrName>
                                        </p:attrNameLst>
                                      </p:cBhvr>
                                      <p:tavLst>
                                        <p:tav tm="0">
                                          <p:val>
                                            <p:strVal val="0-#ppt_w/2"/>
                                          </p:val>
                                        </p:tav>
                                        <p:tav tm="100000">
                                          <p:val>
                                            <p:strVal val="#ppt_x"/>
                                          </p:val>
                                        </p:tav>
                                      </p:tavLst>
                                    </p:anim>
                                    <p:anim calcmode="lin" valueType="num">
                                      <p:cBhvr additive="base">
                                        <p:cTn id="20" dur="500" fill="hold"/>
                                        <p:tgtEl>
                                          <p:spTgt spid="334865"/>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17" presetClass="entr" presetSubtype="4" fill="hold" nodeType="afterEffect">
                                  <p:stCondLst>
                                    <p:cond delay="0"/>
                                  </p:stCondLst>
                                  <p:childTnLst>
                                    <p:set>
                                      <p:cBhvr>
                                        <p:cTn id="23" dur="1" fill="hold">
                                          <p:stCondLst>
                                            <p:cond delay="0"/>
                                          </p:stCondLst>
                                        </p:cTn>
                                        <p:tgtEl>
                                          <p:spTgt spid="334868"/>
                                        </p:tgtEl>
                                        <p:attrNameLst>
                                          <p:attrName>style.visibility</p:attrName>
                                        </p:attrNameLst>
                                      </p:cBhvr>
                                      <p:to>
                                        <p:strVal val="visible"/>
                                      </p:to>
                                    </p:set>
                                    <p:anim calcmode="lin" valueType="num">
                                      <p:cBhvr>
                                        <p:cTn id="24" dur="500" fill="hold"/>
                                        <p:tgtEl>
                                          <p:spTgt spid="334868"/>
                                        </p:tgtEl>
                                        <p:attrNameLst>
                                          <p:attrName>ppt_x</p:attrName>
                                        </p:attrNameLst>
                                      </p:cBhvr>
                                      <p:tavLst>
                                        <p:tav tm="0">
                                          <p:val>
                                            <p:strVal val="#ppt_x"/>
                                          </p:val>
                                        </p:tav>
                                        <p:tav tm="100000">
                                          <p:val>
                                            <p:strVal val="#ppt_x"/>
                                          </p:val>
                                        </p:tav>
                                      </p:tavLst>
                                    </p:anim>
                                    <p:anim calcmode="lin" valueType="num">
                                      <p:cBhvr>
                                        <p:cTn id="25" dur="500" fill="hold"/>
                                        <p:tgtEl>
                                          <p:spTgt spid="334868"/>
                                        </p:tgtEl>
                                        <p:attrNameLst>
                                          <p:attrName>ppt_y</p:attrName>
                                        </p:attrNameLst>
                                      </p:cBhvr>
                                      <p:tavLst>
                                        <p:tav tm="0">
                                          <p:val>
                                            <p:strVal val="#ppt_y+#ppt_h/2"/>
                                          </p:val>
                                        </p:tav>
                                        <p:tav tm="100000">
                                          <p:val>
                                            <p:strVal val="#ppt_y"/>
                                          </p:val>
                                        </p:tav>
                                      </p:tavLst>
                                    </p:anim>
                                    <p:anim calcmode="lin" valueType="num">
                                      <p:cBhvr>
                                        <p:cTn id="26" dur="500" fill="hold"/>
                                        <p:tgtEl>
                                          <p:spTgt spid="334868"/>
                                        </p:tgtEl>
                                        <p:attrNameLst>
                                          <p:attrName>ppt_w</p:attrName>
                                        </p:attrNameLst>
                                      </p:cBhvr>
                                      <p:tavLst>
                                        <p:tav tm="0">
                                          <p:val>
                                            <p:strVal val="#ppt_w"/>
                                          </p:val>
                                        </p:tav>
                                        <p:tav tm="100000">
                                          <p:val>
                                            <p:strVal val="#ppt_w"/>
                                          </p:val>
                                        </p:tav>
                                      </p:tavLst>
                                    </p:anim>
                                    <p:anim calcmode="lin" valueType="num">
                                      <p:cBhvr>
                                        <p:cTn id="27" dur="500" fill="hold"/>
                                        <p:tgtEl>
                                          <p:spTgt spid="334868"/>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334869"/>
                                        </p:tgtEl>
                                        <p:attrNameLst>
                                          <p:attrName>style.visibility</p:attrName>
                                        </p:attrNameLst>
                                      </p:cBhvr>
                                      <p:to>
                                        <p:strVal val="visible"/>
                                      </p:to>
                                    </p:set>
                                  </p:childTnLst>
                                </p:cTn>
                              </p:par>
                            </p:childTnLst>
                          </p:cTn>
                        </p:par>
                        <p:par>
                          <p:cTn id="32" fill="hold" nodeType="afterGroup">
                            <p:stCondLst>
                              <p:cond delay="500"/>
                            </p:stCondLst>
                            <p:childTnLst>
                              <p:par>
                                <p:cTn id="33" presetID="17" presetClass="entr" presetSubtype="4" fill="hold" nodeType="afterEffect">
                                  <p:stCondLst>
                                    <p:cond delay="0"/>
                                  </p:stCondLst>
                                  <p:childTnLst>
                                    <p:set>
                                      <p:cBhvr>
                                        <p:cTn id="34" dur="1" fill="hold">
                                          <p:stCondLst>
                                            <p:cond delay="0"/>
                                          </p:stCondLst>
                                        </p:cTn>
                                        <p:tgtEl>
                                          <p:spTgt spid="334870"/>
                                        </p:tgtEl>
                                        <p:attrNameLst>
                                          <p:attrName>style.visibility</p:attrName>
                                        </p:attrNameLst>
                                      </p:cBhvr>
                                      <p:to>
                                        <p:strVal val="visible"/>
                                      </p:to>
                                    </p:set>
                                    <p:anim calcmode="lin" valueType="num">
                                      <p:cBhvr>
                                        <p:cTn id="35" dur="500" fill="hold"/>
                                        <p:tgtEl>
                                          <p:spTgt spid="334870"/>
                                        </p:tgtEl>
                                        <p:attrNameLst>
                                          <p:attrName>ppt_x</p:attrName>
                                        </p:attrNameLst>
                                      </p:cBhvr>
                                      <p:tavLst>
                                        <p:tav tm="0">
                                          <p:val>
                                            <p:strVal val="#ppt_x"/>
                                          </p:val>
                                        </p:tav>
                                        <p:tav tm="100000">
                                          <p:val>
                                            <p:strVal val="#ppt_x"/>
                                          </p:val>
                                        </p:tav>
                                      </p:tavLst>
                                    </p:anim>
                                    <p:anim calcmode="lin" valueType="num">
                                      <p:cBhvr>
                                        <p:cTn id="36" dur="500" fill="hold"/>
                                        <p:tgtEl>
                                          <p:spTgt spid="334870"/>
                                        </p:tgtEl>
                                        <p:attrNameLst>
                                          <p:attrName>ppt_y</p:attrName>
                                        </p:attrNameLst>
                                      </p:cBhvr>
                                      <p:tavLst>
                                        <p:tav tm="0">
                                          <p:val>
                                            <p:strVal val="#ppt_y+#ppt_h/2"/>
                                          </p:val>
                                        </p:tav>
                                        <p:tav tm="100000">
                                          <p:val>
                                            <p:strVal val="#ppt_y"/>
                                          </p:val>
                                        </p:tav>
                                      </p:tavLst>
                                    </p:anim>
                                    <p:anim calcmode="lin" valueType="num">
                                      <p:cBhvr>
                                        <p:cTn id="37" dur="500" fill="hold"/>
                                        <p:tgtEl>
                                          <p:spTgt spid="334870"/>
                                        </p:tgtEl>
                                        <p:attrNameLst>
                                          <p:attrName>ppt_w</p:attrName>
                                        </p:attrNameLst>
                                      </p:cBhvr>
                                      <p:tavLst>
                                        <p:tav tm="0">
                                          <p:val>
                                            <p:strVal val="#ppt_w"/>
                                          </p:val>
                                        </p:tav>
                                        <p:tav tm="100000">
                                          <p:val>
                                            <p:strVal val="#ppt_w"/>
                                          </p:val>
                                        </p:tav>
                                      </p:tavLst>
                                    </p:anim>
                                    <p:anim calcmode="lin" valueType="num">
                                      <p:cBhvr>
                                        <p:cTn id="38" dur="500" fill="hold"/>
                                        <p:tgtEl>
                                          <p:spTgt spid="334870"/>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34866"/>
                                        </p:tgtEl>
                                        <p:attrNameLst>
                                          <p:attrName>style.visibility</p:attrName>
                                        </p:attrNameLst>
                                      </p:cBhvr>
                                      <p:to>
                                        <p:strVal val="visible"/>
                                      </p:to>
                                    </p:set>
                                    <p:anim calcmode="lin" valueType="num">
                                      <p:cBhvr additive="base">
                                        <p:cTn id="43" dur="500" fill="hold"/>
                                        <p:tgtEl>
                                          <p:spTgt spid="334866"/>
                                        </p:tgtEl>
                                        <p:attrNameLst>
                                          <p:attrName>ppt_x</p:attrName>
                                        </p:attrNameLst>
                                      </p:cBhvr>
                                      <p:tavLst>
                                        <p:tav tm="0">
                                          <p:val>
                                            <p:strVal val="0-#ppt_w/2"/>
                                          </p:val>
                                        </p:tav>
                                        <p:tav tm="100000">
                                          <p:val>
                                            <p:strVal val="#ppt_x"/>
                                          </p:val>
                                        </p:tav>
                                      </p:tavLst>
                                    </p:anim>
                                    <p:anim calcmode="lin" valueType="num">
                                      <p:cBhvr additive="base">
                                        <p:cTn id="44" dur="500" fill="hold"/>
                                        <p:tgtEl>
                                          <p:spTgt spid="334866"/>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500"/>
                            </p:stCondLst>
                            <p:childTnLst>
                              <p:par>
                                <p:cTn id="46" presetID="17" presetClass="entr" presetSubtype="1" fill="hold" nodeType="afterEffect">
                                  <p:stCondLst>
                                    <p:cond delay="0"/>
                                  </p:stCondLst>
                                  <p:childTnLst>
                                    <p:set>
                                      <p:cBhvr>
                                        <p:cTn id="47" dur="1" fill="hold">
                                          <p:stCondLst>
                                            <p:cond delay="0"/>
                                          </p:stCondLst>
                                        </p:cTn>
                                        <p:tgtEl>
                                          <p:spTgt spid="334872"/>
                                        </p:tgtEl>
                                        <p:attrNameLst>
                                          <p:attrName>style.visibility</p:attrName>
                                        </p:attrNameLst>
                                      </p:cBhvr>
                                      <p:to>
                                        <p:strVal val="visible"/>
                                      </p:to>
                                    </p:set>
                                    <p:anim calcmode="lin" valueType="num">
                                      <p:cBhvr>
                                        <p:cTn id="48" dur="500" fill="hold"/>
                                        <p:tgtEl>
                                          <p:spTgt spid="334872"/>
                                        </p:tgtEl>
                                        <p:attrNameLst>
                                          <p:attrName>ppt_x</p:attrName>
                                        </p:attrNameLst>
                                      </p:cBhvr>
                                      <p:tavLst>
                                        <p:tav tm="0">
                                          <p:val>
                                            <p:strVal val="#ppt_x"/>
                                          </p:val>
                                        </p:tav>
                                        <p:tav tm="100000">
                                          <p:val>
                                            <p:strVal val="#ppt_x"/>
                                          </p:val>
                                        </p:tav>
                                      </p:tavLst>
                                    </p:anim>
                                    <p:anim calcmode="lin" valueType="num">
                                      <p:cBhvr>
                                        <p:cTn id="49" dur="500" fill="hold"/>
                                        <p:tgtEl>
                                          <p:spTgt spid="334872"/>
                                        </p:tgtEl>
                                        <p:attrNameLst>
                                          <p:attrName>ppt_y</p:attrName>
                                        </p:attrNameLst>
                                      </p:cBhvr>
                                      <p:tavLst>
                                        <p:tav tm="0">
                                          <p:val>
                                            <p:strVal val="#ppt_y-#ppt_h/2"/>
                                          </p:val>
                                        </p:tav>
                                        <p:tav tm="100000">
                                          <p:val>
                                            <p:strVal val="#ppt_y"/>
                                          </p:val>
                                        </p:tav>
                                      </p:tavLst>
                                    </p:anim>
                                    <p:anim calcmode="lin" valueType="num">
                                      <p:cBhvr>
                                        <p:cTn id="50" dur="500" fill="hold"/>
                                        <p:tgtEl>
                                          <p:spTgt spid="334872"/>
                                        </p:tgtEl>
                                        <p:attrNameLst>
                                          <p:attrName>ppt_w</p:attrName>
                                        </p:attrNameLst>
                                      </p:cBhvr>
                                      <p:tavLst>
                                        <p:tav tm="0">
                                          <p:val>
                                            <p:strVal val="#ppt_w"/>
                                          </p:val>
                                        </p:tav>
                                        <p:tav tm="100000">
                                          <p:val>
                                            <p:strVal val="#ppt_w"/>
                                          </p:val>
                                        </p:tav>
                                      </p:tavLst>
                                    </p:anim>
                                    <p:anim calcmode="lin" valueType="num">
                                      <p:cBhvr>
                                        <p:cTn id="51" dur="500" fill="hold"/>
                                        <p:tgtEl>
                                          <p:spTgt spid="334872"/>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334873"/>
                                        </p:tgtEl>
                                        <p:attrNameLst>
                                          <p:attrName>style.visibility</p:attrName>
                                        </p:attrNameLst>
                                      </p:cBhvr>
                                      <p:to>
                                        <p:strVal val="visible"/>
                                      </p:to>
                                    </p:set>
                                  </p:childTnLst>
                                </p:cTn>
                              </p:par>
                            </p:childTnLst>
                          </p:cTn>
                        </p:par>
                        <p:par>
                          <p:cTn id="56" fill="hold" nodeType="afterGroup">
                            <p:stCondLst>
                              <p:cond delay="500"/>
                            </p:stCondLst>
                            <p:childTnLst>
                              <p:par>
                                <p:cTn id="57" presetID="17" presetClass="entr" presetSubtype="4" fill="hold" nodeType="afterEffect">
                                  <p:stCondLst>
                                    <p:cond delay="0"/>
                                  </p:stCondLst>
                                  <p:childTnLst>
                                    <p:set>
                                      <p:cBhvr>
                                        <p:cTn id="58" dur="1" fill="hold">
                                          <p:stCondLst>
                                            <p:cond delay="0"/>
                                          </p:stCondLst>
                                        </p:cTn>
                                        <p:tgtEl>
                                          <p:spTgt spid="334874"/>
                                        </p:tgtEl>
                                        <p:attrNameLst>
                                          <p:attrName>style.visibility</p:attrName>
                                        </p:attrNameLst>
                                      </p:cBhvr>
                                      <p:to>
                                        <p:strVal val="visible"/>
                                      </p:to>
                                    </p:set>
                                    <p:anim calcmode="lin" valueType="num">
                                      <p:cBhvr>
                                        <p:cTn id="59" dur="500" fill="hold"/>
                                        <p:tgtEl>
                                          <p:spTgt spid="334874"/>
                                        </p:tgtEl>
                                        <p:attrNameLst>
                                          <p:attrName>ppt_x</p:attrName>
                                        </p:attrNameLst>
                                      </p:cBhvr>
                                      <p:tavLst>
                                        <p:tav tm="0">
                                          <p:val>
                                            <p:strVal val="#ppt_x"/>
                                          </p:val>
                                        </p:tav>
                                        <p:tav tm="100000">
                                          <p:val>
                                            <p:strVal val="#ppt_x"/>
                                          </p:val>
                                        </p:tav>
                                      </p:tavLst>
                                    </p:anim>
                                    <p:anim calcmode="lin" valueType="num">
                                      <p:cBhvr>
                                        <p:cTn id="60" dur="500" fill="hold"/>
                                        <p:tgtEl>
                                          <p:spTgt spid="334874"/>
                                        </p:tgtEl>
                                        <p:attrNameLst>
                                          <p:attrName>ppt_y</p:attrName>
                                        </p:attrNameLst>
                                      </p:cBhvr>
                                      <p:tavLst>
                                        <p:tav tm="0">
                                          <p:val>
                                            <p:strVal val="#ppt_y+#ppt_h/2"/>
                                          </p:val>
                                        </p:tav>
                                        <p:tav tm="100000">
                                          <p:val>
                                            <p:strVal val="#ppt_y"/>
                                          </p:val>
                                        </p:tav>
                                      </p:tavLst>
                                    </p:anim>
                                    <p:anim calcmode="lin" valueType="num">
                                      <p:cBhvr>
                                        <p:cTn id="61" dur="500" fill="hold"/>
                                        <p:tgtEl>
                                          <p:spTgt spid="334874"/>
                                        </p:tgtEl>
                                        <p:attrNameLst>
                                          <p:attrName>ppt_w</p:attrName>
                                        </p:attrNameLst>
                                      </p:cBhvr>
                                      <p:tavLst>
                                        <p:tav tm="0">
                                          <p:val>
                                            <p:strVal val="#ppt_w"/>
                                          </p:val>
                                        </p:tav>
                                        <p:tav tm="100000">
                                          <p:val>
                                            <p:strVal val="#ppt_w"/>
                                          </p:val>
                                        </p:tav>
                                      </p:tavLst>
                                    </p:anim>
                                    <p:anim calcmode="lin" valueType="num">
                                      <p:cBhvr>
                                        <p:cTn id="62" dur="500" fill="hold"/>
                                        <p:tgtEl>
                                          <p:spTgt spid="334874"/>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334908"/>
                                        </p:tgtEl>
                                        <p:attrNameLst>
                                          <p:attrName>style.visibility</p:attrName>
                                        </p:attrNameLst>
                                      </p:cBhvr>
                                      <p:to>
                                        <p:strVal val="visible"/>
                                      </p:to>
                                    </p:set>
                                  </p:childTnLst>
                                </p:cTn>
                              </p:par>
                            </p:childTnLst>
                          </p:cTn>
                        </p:par>
                        <p:par>
                          <p:cTn id="67" fill="hold" nodeType="afterGroup">
                            <p:stCondLst>
                              <p:cond delay="500"/>
                            </p:stCondLst>
                            <p:childTnLst>
                              <p:par>
                                <p:cTn id="68" presetID="2" presetClass="entr" presetSubtype="2" fill="hold" nodeType="afterEffect">
                                  <p:stCondLst>
                                    <p:cond delay="0"/>
                                  </p:stCondLst>
                                  <p:childTnLst>
                                    <p:set>
                                      <p:cBhvr>
                                        <p:cTn id="69" dur="1" fill="hold">
                                          <p:stCondLst>
                                            <p:cond delay="0"/>
                                          </p:stCondLst>
                                        </p:cTn>
                                        <p:tgtEl>
                                          <p:spTgt spid="334906"/>
                                        </p:tgtEl>
                                        <p:attrNameLst>
                                          <p:attrName>style.visibility</p:attrName>
                                        </p:attrNameLst>
                                      </p:cBhvr>
                                      <p:to>
                                        <p:strVal val="visible"/>
                                      </p:to>
                                    </p:set>
                                    <p:anim calcmode="lin" valueType="num">
                                      <p:cBhvr additive="base">
                                        <p:cTn id="70" dur="500" fill="hold"/>
                                        <p:tgtEl>
                                          <p:spTgt spid="334906"/>
                                        </p:tgtEl>
                                        <p:attrNameLst>
                                          <p:attrName>ppt_x</p:attrName>
                                        </p:attrNameLst>
                                      </p:cBhvr>
                                      <p:tavLst>
                                        <p:tav tm="0">
                                          <p:val>
                                            <p:strVal val="1+#ppt_w/2"/>
                                          </p:val>
                                        </p:tav>
                                        <p:tav tm="100000">
                                          <p:val>
                                            <p:strVal val="#ppt_x"/>
                                          </p:val>
                                        </p:tav>
                                      </p:tavLst>
                                    </p:anim>
                                    <p:anim calcmode="lin" valueType="num">
                                      <p:cBhvr additive="base">
                                        <p:cTn id="71" dur="500" fill="hold"/>
                                        <p:tgtEl>
                                          <p:spTgt spid="334906"/>
                                        </p:tgtEl>
                                        <p:attrNameLst>
                                          <p:attrName>ppt_y</p:attrName>
                                        </p:attrNameLst>
                                      </p:cBhvr>
                                      <p:tavLst>
                                        <p:tav tm="0">
                                          <p:val>
                                            <p:strVal val="#ppt_y"/>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 presetClass="entr" presetSubtype="8" fill="hold" nodeType="clickEffect">
                                  <p:stCondLst>
                                    <p:cond delay="0"/>
                                  </p:stCondLst>
                                  <p:childTnLst>
                                    <p:set>
                                      <p:cBhvr>
                                        <p:cTn id="75" dur="1" fill="hold">
                                          <p:stCondLst>
                                            <p:cond delay="0"/>
                                          </p:stCondLst>
                                        </p:cTn>
                                        <p:tgtEl>
                                          <p:spTgt spid="334913"/>
                                        </p:tgtEl>
                                        <p:attrNameLst>
                                          <p:attrName>style.visibility</p:attrName>
                                        </p:attrNameLst>
                                      </p:cBhvr>
                                      <p:to>
                                        <p:strVal val="visible"/>
                                      </p:to>
                                    </p:set>
                                    <p:anim calcmode="lin" valueType="num">
                                      <p:cBhvr additive="base">
                                        <p:cTn id="76" dur="500" fill="hold"/>
                                        <p:tgtEl>
                                          <p:spTgt spid="334913"/>
                                        </p:tgtEl>
                                        <p:attrNameLst>
                                          <p:attrName>ppt_x</p:attrName>
                                        </p:attrNameLst>
                                      </p:cBhvr>
                                      <p:tavLst>
                                        <p:tav tm="0">
                                          <p:val>
                                            <p:strVal val="0-#ppt_w/2"/>
                                          </p:val>
                                        </p:tav>
                                        <p:tav tm="100000">
                                          <p:val>
                                            <p:strVal val="#ppt_x"/>
                                          </p:val>
                                        </p:tav>
                                      </p:tavLst>
                                    </p:anim>
                                    <p:anim calcmode="lin" valueType="num">
                                      <p:cBhvr additive="base">
                                        <p:cTn id="77" dur="500" fill="hold"/>
                                        <p:tgtEl>
                                          <p:spTgt spid="334913"/>
                                        </p:tgtEl>
                                        <p:attrNameLst>
                                          <p:attrName>ppt_y</p:attrName>
                                        </p:attrNameLst>
                                      </p:cBhvr>
                                      <p:tavLst>
                                        <p:tav tm="0">
                                          <p:val>
                                            <p:strVal val="#ppt_y"/>
                                          </p:val>
                                        </p:tav>
                                        <p:tav tm="100000">
                                          <p:val>
                                            <p:strVal val="#ppt_y"/>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334887"/>
                                        </p:tgtEl>
                                        <p:attrNameLst>
                                          <p:attrName>style.visibility</p:attrName>
                                        </p:attrNameLst>
                                      </p:cBhvr>
                                      <p:to>
                                        <p:strVal val="visible"/>
                                      </p:to>
                                    </p:set>
                                    <p:anim calcmode="lin" valueType="num">
                                      <p:cBhvr additive="base">
                                        <p:cTn id="82" dur="500" fill="hold"/>
                                        <p:tgtEl>
                                          <p:spTgt spid="334887"/>
                                        </p:tgtEl>
                                        <p:attrNameLst>
                                          <p:attrName>ppt_x</p:attrName>
                                        </p:attrNameLst>
                                      </p:cBhvr>
                                      <p:tavLst>
                                        <p:tav tm="0">
                                          <p:val>
                                            <p:strVal val="0-#ppt_w/2"/>
                                          </p:val>
                                        </p:tav>
                                        <p:tav tm="100000">
                                          <p:val>
                                            <p:strVal val="#ppt_x"/>
                                          </p:val>
                                        </p:tav>
                                      </p:tavLst>
                                    </p:anim>
                                    <p:anim calcmode="lin" valueType="num">
                                      <p:cBhvr additive="base">
                                        <p:cTn id="83" dur="500" fill="hold"/>
                                        <p:tgtEl>
                                          <p:spTgt spid="334887"/>
                                        </p:tgtEl>
                                        <p:attrNameLst>
                                          <p:attrName>ppt_y</p:attrName>
                                        </p:attrNameLst>
                                      </p:cBhvr>
                                      <p:tavLst>
                                        <p:tav tm="0">
                                          <p:val>
                                            <p:strVal val="#ppt_y"/>
                                          </p:val>
                                        </p:tav>
                                        <p:tav tm="100000">
                                          <p:val>
                                            <p:strVal val="#ppt_y"/>
                                          </p:val>
                                        </p:tav>
                                      </p:tavLst>
                                    </p:anim>
                                  </p:childTnLst>
                                </p:cTn>
                              </p:par>
                            </p:childTnLst>
                          </p:cTn>
                        </p:par>
                        <p:par>
                          <p:cTn id="84" fill="hold" nodeType="afterGroup">
                            <p:stCondLst>
                              <p:cond delay="500"/>
                            </p:stCondLst>
                            <p:childTnLst>
                              <p:par>
                                <p:cTn id="85" presetID="19" presetClass="entr" presetSubtype="10" fill="hold" nodeType="afterEffect">
                                  <p:stCondLst>
                                    <p:cond delay="0"/>
                                  </p:stCondLst>
                                  <p:childTnLst>
                                    <p:set>
                                      <p:cBhvr>
                                        <p:cTn id="86" dur="1" fill="hold">
                                          <p:stCondLst>
                                            <p:cond delay="0"/>
                                          </p:stCondLst>
                                        </p:cTn>
                                        <p:tgtEl>
                                          <p:spTgt spid="334890"/>
                                        </p:tgtEl>
                                        <p:attrNameLst>
                                          <p:attrName>style.visibility</p:attrName>
                                        </p:attrNameLst>
                                      </p:cBhvr>
                                      <p:to>
                                        <p:strVal val="visible"/>
                                      </p:to>
                                    </p:set>
                                    <p:anim calcmode="lin" valueType="num">
                                      <p:cBhvr>
                                        <p:cTn id="87" dur="5000" fill="hold"/>
                                        <p:tgtEl>
                                          <p:spTgt spid="334890"/>
                                        </p:tgtEl>
                                        <p:attrNameLst>
                                          <p:attrName>ppt_w</p:attrName>
                                        </p:attrNameLst>
                                      </p:cBhvr>
                                      <p:tavLst>
                                        <p:tav tm="0" fmla="#ppt_w*sin(2.5*pi*$)">
                                          <p:val>
                                            <p:fltVal val="0"/>
                                          </p:val>
                                        </p:tav>
                                        <p:tav tm="100000">
                                          <p:val>
                                            <p:fltVal val="1"/>
                                          </p:val>
                                        </p:tav>
                                      </p:tavLst>
                                    </p:anim>
                                    <p:anim calcmode="lin" valueType="num">
                                      <p:cBhvr>
                                        <p:cTn id="88" dur="5000" fill="hold"/>
                                        <p:tgtEl>
                                          <p:spTgt spid="334890"/>
                                        </p:tgtEl>
                                        <p:attrNameLst>
                                          <p:attrName>ppt_h</p:attrName>
                                        </p:attrNameLst>
                                      </p:cBhvr>
                                      <p:tavLst>
                                        <p:tav tm="0">
                                          <p:val>
                                            <p:strVal val="#ppt_h"/>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8" fill="hold" nodeType="clickEffect">
                                  <p:stCondLst>
                                    <p:cond delay="0"/>
                                  </p:stCondLst>
                                  <p:childTnLst>
                                    <p:set>
                                      <p:cBhvr>
                                        <p:cTn id="92" dur="1" fill="hold">
                                          <p:stCondLst>
                                            <p:cond delay="0"/>
                                          </p:stCondLst>
                                        </p:cTn>
                                        <p:tgtEl>
                                          <p:spTgt spid="334911"/>
                                        </p:tgtEl>
                                        <p:attrNameLst>
                                          <p:attrName>style.visibility</p:attrName>
                                        </p:attrNameLst>
                                      </p:cBhvr>
                                      <p:to>
                                        <p:strVal val="visible"/>
                                      </p:to>
                                    </p:set>
                                    <p:anim calcmode="lin" valueType="num">
                                      <p:cBhvr additive="base">
                                        <p:cTn id="93" dur="500" fill="hold"/>
                                        <p:tgtEl>
                                          <p:spTgt spid="334911"/>
                                        </p:tgtEl>
                                        <p:attrNameLst>
                                          <p:attrName>ppt_x</p:attrName>
                                        </p:attrNameLst>
                                      </p:cBhvr>
                                      <p:tavLst>
                                        <p:tav tm="0">
                                          <p:val>
                                            <p:strVal val="0-#ppt_w/2"/>
                                          </p:val>
                                        </p:tav>
                                        <p:tav tm="100000">
                                          <p:val>
                                            <p:strVal val="#ppt_x"/>
                                          </p:val>
                                        </p:tav>
                                      </p:tavLst>
                                    </p:anim>
                                    <p:anim calcmode="lin" valueType="num">
                                      <p:cBhvr additive="base">
                                        <p:cTn id="94" dur="500" fill="hold"/>
                                        <p:tgtEl>
                                          <p:spTgt spid="334911"/>
                                        </p:tgtEl>
                                        <p:attrNameLst>
                                          <p:attrName>ppt_y</p:attrName>
                                        </p:attrNameLst>
                                      </p:cBhvr>
                                      <p:tavLst>
                                        <p:tav tm="0">
                                          <p:val>
                                            <p:strVal val="#ppt_y"/>
                                          </p:val>
                                        </p:tav>
                                        <p:tav tm="100000">
                                          <p:val>
                                            <p:strVal val="#ppt_y"/>
                                          </p:val>
                                        </p:tav>
                                      </p:tavLst>
                                    </p:anim>
                                  </p:childTnLst>
                                </p:cTn>
                              </p:par>
                            </p:childTnLst>
                          </p:cTn>
                        </p:par>
                        <p:par>
                          <p:cTn id="95" fill="hold" nodeType="afterGroup">
                            <p:stCondLst>
                              <p:cond delay="500"/>
                            </p:stCondLst>
                            <p:childTnLst>
                              <p:par>
                                <p:cTn id="96" presetID="19" presetClass="entr" presetSubtype="10" fill="hold" nodeType="afterEffect">
                                  <p:stCondLst>
                                    <p:cond delay="0"/>
                                  </p:stCondLst>
                                  <p:childTnLst>
                                    <p:set>
                                      <p:cBhvr>
                                        <p:cTn id="97" dur="1" fill="hold">
                                          <p:stCondLst>
                                            <p:cond delay="0"/>
                                          </p:stCondLst>
                                        </p:cTn>
                                        <p:tgtEl>
                                          <p:spTgt spid="334891"/>
                                        </p:tgtEl>
                                        <p:attrNameLst>
                                          <p:attrName>style.visibility</p:attrName>
                                        </p:attrNameLst>
                                      </p:cBhvr>
                                      <p:to>
                                        <p:strVal val="visible"/>
                                      </p:to>
                                    </p:set>
                                    <p:anim calcmode="lin" valueType="num">
                                      <p:cBhvr>
                                        <p:cTn id="98" dur="5000" fill="hold"/>
                                        <p:tgtEl>
                                          <p:spTgt spid="334891"/>
                                        </p:tgtEl>
                                        <p:attrNameLst>
                                          <p:attrName>ppt_w</p:attrName>
                                        </p:attrNameLst>
                                      </p:cBhvr>
                                      <p:tavLst>
                                        <p:tav tm="0" fmla="#ppt_w*sin(2.5*pi*$)">
                                          <p:val>
                                            <p:fltVal val="0"/>
                                          </p:val>
                                        </p:tav>
                                        <p:tav tm="100000">
                                          <p:val>
                                            <p:fltVal val="1"/>
                                          </p:val>
                                        </p:tav>
                                      </p:tavLst>
                                    </p:anim>
                                    <p:anim calcmode="lin" valueType="num">
                                      <p:cBhvr>
                                        <p:cTn id="99" dur="5000" fill="hold"/>
                                        <p:tgtEl>
                                          <p:spTgt spid="3348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8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E113C594-B23B-4727-90AE-04F7EF322068}"/>
              </a:ext>
            </a:extLst>
          </p:cNvPr>
          <p:cNvSpPr>
            <a:spLocks noGrp="1" noChangeArrowheads="1"/>
          </p:cNvSpPr>
          <p:nvPr>
            <p:ph type="title"/>
          </p:nvPr>
        </p:nvSpPr>
        <p:spPr>
          <a:xfrm>
            <a:off x="685800" y="228600"/>
            <a:ext cx="7772400" cy="762000"/>
          </a:xfrm>
        </p:spPr>
        <p:txBody>
          <a:bodyPr/>
          <a:lstStyle/>
          <a:p>
            <a:pPr eaLnBrk="1" hangingPunct="1"/>
            <a:r>
              <a:rPr kumimoji="1" lang="zh-CN" altLang="en-US" b="1">
                <a:latin typeface="Times New Roman" panose="02020603050405020304" pitchFamily="18" charset="0"/>
                <a:ea typeface="楷体_GB2312" pitchFamily="49" charset="-122"/>
              </a:rPr>
              <a:t>三种不同品质的能量</a:t>
            </a:r>
          </a:p>
        </p:txBody>
      </p:sp>
      <p:sp>
        <p:nvSpPr>
          <p:cNvPr id="491523" name="Rectangle 3">
            <a:extLst>
              <a:ext uri="{FF2B5EF4-FFF2-40B4-BE49-F238E27FC236}">
                <a16:creationId xmlns:a16="http://schemas.microsoft.com/office/drawing/2014/main" id="{538632CD-FFEA-4506-A074-7255E1E4B676}"/>
              </a:ext>
            </a:extLst>
          </p:cNvPr>
          <p:cNvSpPr>
            <a:spLocks noGrp="1" noChangeArrowheads="1"/>
          </p:cNvSpPr>
          <p:nvPr>
            <p:ph type="body" idx="1"/>
          </p:nvPr>
        </p:nvSpPr>
        <p:spPr>
          <a:xfrm>
            <a:off x="228600" y="1219200"/>
            <a:ext cx="5791200" cy="609600"/>
          </a:xfrm>
        </p:spPr>
        <p:txBody>
          <a:bodyPr/>
          <a:lstStyle/>
          <a:p>
            <a:pPr eaLnBrk="1" hangingPunct="1">
              <a:buFontTx/>
              <a:buNone/>
            </a:pPr>
            <a:r>
              <a:rPr lang="en-US" altLang="zh-CN" b="1">
                <a:solidFill>
                  <a:schemeClr val="accent1"/>
                </a:solidFill>
                <a:latin typeface="Times New Roman" panose="02020603050405020304" pitchFamily="18" charset="0"/>
              </a:rPr>
              <a:t>  </a:t>
            </a:r>
            <a:r>
              <a:rPr lang="en-US" altLang="zh-CN" b="1">
                <a:solidFill>
                  <a:schemeClr val="tx2"/>
                </a:solidFill>
                <a:latin typeface="Times New Roman" panose="02020603050405020304" pitchFamily="18" charset="0"/>
              </a:rPr>
              <a:t>1</a:t>
            </a:r>
            <a:r>
              <a:rPr lang="zh-CN" altLang="en-US" b="1">
                <a:solidFill>
                  <a:schemeClr val="tx2"/>
                </a:solidFill>
                <a:latin typeface="Times New Roman" panose="02020603050405020304" pitchFamily="18" charset="0"/>
              </a:rPr>
              <a:t>、</a:t>
            </a:r>
            <a:r>
              <a:rPr lang="zh-CN" altLang="en-US" b="1">
                <a:latin typeface="Times New Roman" panose="02020603050405020304" pitchFamily="18" charset="0"/>
              </a:rPr>
              <a:t>可无限转换的能量</a:t>
            </a:r>
            <a:endParaRPr lang="zh-CN" altLang="en-US" sz="2800" b="1">
              <a:latin typeface="Times New Roman" panose="02020603050405020304" pitchFamily="18" charset="0"/>
            </a:endParaRPr>
          </a:p>
        </p:txBody>
      </p:sp>
      <p:sp>
        <p:nvSpPr>
          <p:cNvPr id="491525" name="Rectangle 5">
            <a:extLst>
              <a:ext uri="{FF2B5EF4-FFF2-40B4-BE49-F238E27FC236}">
                <a16:creationId xmlns:a16="http://schemas.microsoft.com/office/drawing/2014/main" id="{61924075-F16B-45D2-BA2F-FD888F001A2E}"/>
              </a:ext>
            </a:extLst>
          </p:cNvPr>
          <p:cNvSpPr>
            <a:spLocks noChangeArrowheads="1"/>
          </p:cNvSpPr>
          <p:nvPr/>
        </p:nvSpPr>
        <p:spPr bwMode="auto">
          <a:xfrm>
            <a:off x="990600" y="2362200"/>
            <a:ext cx="6324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00FF00"/>
                </a:solidFill>
                <a:latin typeface="Times New Roman" panose="02020603050405020304" pitchFamily="18" charset="0"/>
              </a:rPr>
              <a:t>如：</a:t>
            </a:r>
            <a:r>
              <a:rPr kumimoji="0" lang="zh-CN" altLang="en-US">
                <a:latin typeface="Times New Roman" panose="02020603050405020304" pitchFamily="18" charset="0"/>
              </a:rPr>
              <a:t>机械能、电能、水能、风能</a:t>
            </a:r>
            <a:endParaRPr kumimoji="0" lang="zh-CN" altLang="en-US" b="0">
              <a:latin typeface="Times New Roman" panose="02020603050405020304" pitchFamily="18" charset="0"/>
            </a:endParaRPr>
          </a:p>
        </p:txBody>
      </p:sp>
      <p:sp>
        <p:nvSpPr>
          <p:cNvPr id="491526" name="Rectangle 6">
            <a:extLst>
              <a:ext uri="{FF2B5EF4-FFF2-40B4-BE49-F238E27FC236}">
                <a16:creationId xmlns:a16="http://schemas.microsoft.com/office/drawing/2014/main" id="{8F538D9C-DED3-49B9-9BBF-7B3690F2C428}"/>
              </a:ext>
            </a:extLst>
          </p:cNvPr>
          <p:cNvSpPr>
            <a:spLocks noChangeArrowheads="1"/>
          </p:cNvSpPr>
          <p:nvPr/>
        </p:nvSpPr>
        <p:spPr bwMode="auto">
          <a:xfrm>
            <a:off x="533400" y="1905000"/>
            <a:ext cx="838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FFFF00"/>
                </a:solidFill>
                <a:latin typeface="Times New Roman" panose="02020603050405020304" pitchFamily="18" charset="0"/>
              </a:rPr>
              <a:t>理论上可以完全转换为功的能量        高级能量</a:t>
            </a:r>
            <a:endParaRPr kumimoji="0" lang="zh-CN" altLang="en-US" b="0">
              <a:solidFill>
                <a:srgbClr val="FFFF00"/>
              </a:solidFill>
              <a:latin typeface="Times New Roman" panose="02020603050405020304" pitchFamily="18" charset="0"/>
            </a:endParaRPr>
          </a:p>
        </p:txBody>
      </p:sp>
      <p:sp>
        <p:nvSpPr>
          <p:cNvPr id="491527" name="Line 7">
            <a:extLst>
              <a:ext uri="{FF2B5EF4-FFF2-40B4-BE49-F238E27FC236}">
                <a16:creationId xmlns:a16="http://schemas.microsoft.com/office/drawing/2014/main" id="{BF54186B-F3CE-486D-8520-3F636E5459B4}"/>
              </a:ext>
            </a:extLst>
          </p:cNvPr>
          <p:cNvSpPr>
            <a:spLocks noChangeShapeType="1"/>
          </p:cNvSpPr>
          <p:nvPr/>
        </p:nvSpPr>
        <p:spPr bwMode="auto">
          <a:xfrm>
            <a:off x="6477000" y="2209800"/>
            <a:ext cx="457200"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528" name="Rectangle 8">
            <a:extLst>
              <a:ext uri="{FF2B5EF4-FFF2-40B4-BE49-F238E27FC236}">
                <a16:creationId xmlns:a16="http://schemas.microsoft.com/office/drawing/2014/main" id="{F59482CF-E6D9-4759-87D9-6BCD84E05744}"/>
              </a:ext>
            </a:extLst>
          </p:cNvPr>
          <p:cNvSpPr>
            <a:spLocks noChangeArrowheads="1"/>
          </p:cNvSpPr>
          <p:nvPr/>
        </p:nvSpPr>
        <p:spPr bwMode="auto">
          <a:xfrm>
            <a:off x="228600" y="3048000"/>
            <a:ext cx="533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chemeClr val="accent1"/>
                </a:solidFill>
                <a:latin typeface="Times New Roman" panose="02020603050405020304" pitchFamily="18" charset="0"/>
              </a:rPr>
              <a:t>  </a:t>
            </a:r>
            <a:r>
              <a:rPr kumimoji="0" lang="en-US" altLang="zh-CN">
                <a:solidFill>
                  <a:schemeClr val="tx2"/>
                </a:solidFill>
                <a:latin typeface="Times New Roman" panose="02020603050405020304" pitchFamily="18" charset="0"/>
              </a:rPr>
              <a:t>2</a:t>
            </a:r>
            <a:r>
              <a:rPr kumimoji="0" lang="zh-CN" altLang="en-US">
                <a:solidFill>
                  <a:schemeClr val="tx2"/>
                </a:solidFill>
                <a:latin typeface="Times New Roman" panose="02020603050405020304" pitchFamily="18" charset="0"/>
              </a:rPr>
              <a:t>、</a:t>
            </a:r>
            <a:r>
              <a:rPr kumimoji="0" lang="zh-CN" altLang="en-US">
                <a:latin typeface="Times New Roman" panose="02020603050405020304" pitchFamily="18" charset="0"/>
              </a:rPr>
              <a:t>不能转换的能量</a:t>
            </a:r>
          </a:p>
        </p:txBody>
      </p:sp>
      <p:sp>
        <p:nvSpPr>
          <p:cNvPr id="491529" name="Rectangle 9">
            <a:extLst>
              <a:ext uri="{FF2B5EF4-FFF2-40B4-BE49-F238E27FC236}">
                <a16:creationId xmlns:a16="http://schemas.microsoft.com/office/drawing/2014/main" id="{FFB9B330-4DAF-4EE5-A86C-D311A91CFFAD}"/>
              </a:ext>
            </a:extLst>
          </p:cNvPr>
          <p:cNvSpPr>
            <a:spLocks noChangeArrowheads="1"/>
          </p:cNvSpPr>
          <p:nvPr/>
        </p:nvSpPr>
        <p:spPr bwMode="auto">
          <a:xfrm>
            <a:off x="457200" y="3581400"/>
            <a:ext cx="533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FFFF00"/>
                </a:solidFill>
                <a:latin typeface="Times New Roman" panose="02020603050405020304" pitchFamily="18" charset="0"/>
              </a:rPr>
              <a:t>理论上不能转换为功的能量</a:t>
            </a:r>
            <a:r>
              <a:rPr kumimoji="0" lang="zh-CN" altLang="en-US" sz="2800">
                <a:solidFill>
                  <a:srgbClr val="FFCC99"/>
                </a:solidFill>
                <a:latin typeface="Times New Roman" panose="02020603050405020304" pitchFamily="18" charset="0"/>
              </a:rPr>
              <a:t>  </a:t>
            </a:r>
            <a:endParaRPr kumimoji="0" lang="zh-CN" altLang="en-US" b="0">
              <a:latin typeface="Times New Roman" panose="02020603050405020304" pitchFamily="18" charset="0"/>
            </a:endParaRPr>
          </a:p>
        </p:txBody>
      </p:sp>
      <p:sp>
        <p:nvSpPr>
          <p:cNvPr id="491530" name="Line 10">
            <a:extLst>
              <a:ext uri="{FF2B5EF4-FFF2-40B4-BE49-F238E27FC236}">
                <a16:creationId xmlns:a16="http://schemas.microsoft.com/office/drawing/2014/main" id="{82A4305C-258D-4234-BE59-928132D43648}"/>
              </a:ext>
            </a:extLst>
          </p:cNvPr>
          <p:cNvSpPr>
            <a:spLocks noChangeShapeType="1"/>
          </p:cNvSpPr>
          <p:nvPr/>
        </p:nvSpPr>
        <p:spPr bwMode="auto">
          <a:xfrm>
            <a:off x="6553200" y="5562600"/>
            <a:ext cx="457200"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531" name="Rectangle 11">
            <a:extLst>
              <a:ext uri="{FF2B5EF4-FFF2-40B4-BE49-F238E27FC236}">
                <a16:creationId xmlns:a16="http://schemas.microsoft.com/office/drawing/2014/main" id="{8010D31C-2933-45B1-8AD2-C67853501739}"/>
              </a:ext>
            </a:extLst>
          </p:cNvPr>
          <p:cNvSpPr>
            <a:spLocks noChangeArrowheads="1"/>
          </p:cNvSpPr>
          <p:nvPr/>
        </p:nvSpPr>
        <p:spPr bwMode="auto">
          <a:xfrm>
            <a:off x="1066800" y="4114800"/>
            <a:ext cx="472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00FF00"/>
                </a:solidFill>
                <a:latin typeface="Times New Roman" panose="02020603050405020304" pitchFamily="18" charset="0"/>
              </a:rPr>
              <a:t>如：</a:t>
            </a:r>
            <a:r>
              <a:rPr kumimoji="0" lang="zh-CN" altLang="en-US">
                <a:latin typeface="Times New Roman" panose="02020603050405020304" pitchFamily="18" charset="0"/>
              </a:rPr>
              <a:t>环境（大气、海洋）</a:t>
            </a:r>
            <a:endParaRPr kumimoji="0" lang="zh-CN" altLang="en-US" b="0">
              <a:latin typeface="Times New Roman" panose="02020603050405020304" pitchFamily="18" charset="0"/>
            </a:endParaRPr>
          </a:p>
        </p:txBody>
      </p:sp>
      <p:sp>
        <p:nvSpPr>
          <p:cNvPr id="491532" name="Rectangle 12">
            <a:extLst>
              <a:ext uri="{FF2B5EF4-FFF2-40B4-BE49-F238E27FC236}">
                <a16:creationId xmlns:a16="http://schemas.microsoft.com/office/drawing/2014/main" id="{4CC9C8E9-E5D4-42B2-8AA6-418FB72BA592}"/>
              </a:ext>
            </a:extLst>
          </p:cNvPr>
          <p:cNvSpPr>
            <a:spLocks noChangeArrowheads="1"/>
          </p:cNvSpPr>
          <p:nvPr/>
        </p:nvSpPr>
        <p:spPr bwMode="auto">
          <a:xfrm>
            <a:off x="228600" y="4724400"/>
            <a:ext cx="4343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a:solidFill>
                  <a:schemeClr val="accent1"/>
                </a:solidFill>
                <a:latin typeface="Times New Roman" panose="02020603050405020304" pitchFamily="18" charset="0"/>
              </a:rPr>
              <a:t>  </a:t>
            </a:r>
            <a:r>
              <a:rPr kumimoji="0" lang="en-US" altLang="zh-CN">
                <a:solidFill>
                  <a:schemeClr val="tx2"/>
                </a:solidFill>
                <a:latin typeface="Times New Roman" panose="02020603050405020304" pitchFamily="18" charset="0"/>
              </a:rPr>
              <a:t>3</a:t>
            </a:r>
            <a:r>
              <a:rPr kumimoji="0" lang="zh-CN" altLang="en-US">
                <a:solidFill>
                  <a:schemeClr val="tx2"/>
                </a:solidFill>
                <a:latin typeface="Times New Roman" panose="02020603050405020304" pitchFamily="18" charset="0"/>
              </a:rPr>
              <a:t>、</a:t>
            </a:r>
            <a:r>
              <a:rPr kumimoji="0" lang="zh-CN" altLang="en-US">
                <a:latin typeface="Times New Roman" panose="02020603050405020304" pitchFamily="18" charset="0"/>
              </a:rPr>
              <a:t>可有限转换的能量</a:t>
            </a:r>
          </a:p>
        </p:txBody>
      </p:sp>
      <p:sp>
        <p:nvSpPr>
          <p:cNvPr id="491533" name="Rectangle 13">
            <a:extLst>
              <a:ext uri="{FF2B5EF4-FFF2-40B4-BE49-F238E27FC236}">
                <a16:creationId xmlns:a16="http://schemas.microsoft.com/office/drawing/2014/main" id="{20A376C1-391D-40CA-A1AA-E1375117507E}"/>
              </a:ext>
            </a:extLst>
          </p:cNvPr>
          <p:cNvSpPr>
            <a:spLocks noChangeArrowheads="1"/>
          </p:cNvSpPr>
          <p:nvPr/>
        </p:nvSpPr>
        <p:spPr bwMode="auto">
          <a:xfrm>
            <a:off x="533400" y="5257800"/>
            <a:ext cx="838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FFFF00"/>
                </a:solidFill>
                <a:latin typeface="Times New Roman" panose="02020603050405020304" pitchFamily="18" charset="0"/>
              </a:rPr>
              <a:t>理论上不能完全转换为功的能量       低级能量</a:t>
            </a:r>
            <a:r>
              <a:rPr kumimoji="0" lang="zh-CN" altLang="en-US" sz="2800">
                <a:solidFill>
                  <a:srgbClr val="FFCC99"/>
                </a:solidFill>
                <a:latin typeface="Times New Roman" panose="02020603050405020304" pitchFamily="18" charset="0"/>
              </a:rPr>
              <a:t>  </a:t>
            </a:r>
            <a:endParaRPr kumimoji="0" lang="zh-CN" altLang="en-US" b="0">
              <a:latin typeface="Times New Roman" panose="02020603050405020304" pitchFamily="18" charset="0"/>
            </a:endParaRPr>
          </a:p>
        </p:txBody>
      </p:sp>
      <p:sp>
        <p:nvSpPr>
          <p:cNvPr id="491534" name="Rectangle 14">
            <a:extLst>
              <a:ext uri="{FF2B5EF4-FFF2-40B4-BE49-F238E27FC236}">
                <a16:creationId xmlns:a16="http://schemas.microsoft.com/office/drawing/2014/main" id="{D72E194D-7ED0-4165-BF49-A353BB9C8BED}"/>
              </a:ext>
            </a:extLst>
          </p:cNvPr>
          <p:cNvSpPr>
            <a:spLocks noChangeArrowheads="1"/>
          </p:cNvSpPr>
          <p:nvPr/>
        </p:nvSpPr>
        <p:spPr bwMode="auto">
          <a:xfrm>
            <a:off x="1066800" y="5734050"/>
            <a:ext cx="4191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00FF00"/>
                </a:solidFill>
                <a:latin typeface="Times New Roman" panose="02020603050405020304" pitchFamily="18" charset="0"/>
              </a:rPr>
              <a:t>如：</a:t>
            </a:r>
            <a:r>
              <a:rPr kumimoji="0" lang="zh-CN" altLang="en-US">
                <a:latin typeface="Times New Roman" panose="02020603050405020304" pitchFamily="18" charset="0"/>
              </a:rPr>
              <a:t>热能、焓、内能</a:t>
            </a:r>
            <a:endParaRPr kumimoji="0" lang="zh-CN" altLang="en-US" b="0">
              <a:latin typeface="Times New Roman" panose="02020603050405020304" pitchFamily="18" charset="0"/>
            </a:endParaRPr>
          </a:p>
        </p:txBody>
      </p:sp>
      <p:sp>
        <p:nvSpPr>
          <p:cNvPr id="491535" name="Rectangle 15">
            <a:extLst>
              <a:ext uri="{FF2B5EF4-FFF2-40B4-BE49-F238E27FC236}">
                <a16:creationId xmlns:a16="http://schemas.microsoft.com/office/drawing/2014/main" id="{33A11410-0B4D-4953-9B8A-D8A42AC36CD5}"/>
              </a:ext>
            </a:extLst>
          </p:cNvPr>
          <p:cNvSpPr>
            <a:spLocks noChangeArrowheads="1"/>
          </p:cNvSpPr>
          <p:nvPr/>
        </p:nvSpPr>
        <p:spPr bwMode="auto">
          <a:xfrm>
            <a:off x="4211638" y="1219200"/>
            <a:ext cx="2228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solidFill>
                  <a:srgbClr val="00FF00"/>
                </a:solidFill>
                <a:latin typeface="Times New Roman" panose="02020603050405020304" pitchFamily="18" charset="0"/>
              </a:rPr>
              <a:t>（</a:t>
            </a:r>
            <a:r>
              <a:rPr kumimoji="0" lang="en-US" altLang="zh-CN" i="1">
                <a:solidFill>
                  <a:srgbClr val="00FF00"/>
                </a:solidFill>
                <a:latin typeface="Times New Roman" panose="02020603050405020304" pitchFamily="18" charset="0"/>
              </a:rPr>
              <a:t>Ex</a:t>
            </a:r>
            <a:r>
              <a:rPr kumimoji="0" lang="zh-CN" altLang="en-US">
                <a:solidFill>
                  <a:srgbClr val="00FF00"/>
                </a:solidFill>
                <a:latin typeface="Times New Roman" panose="02020603050405020304" pitchFamily="18" charset="0"/>
              </a:rPr>
              <a:t>）</a:t>
            </a:r>
          </a:p>
        </p:txBody>
      </p:sp>
      <p:sp>
        <p:nvSpPr>
          <p:cNvPr id="491536" name="Rectangle 16">
            <a:extLst>
              <a:ext uri="{FF2B5EF4-FFF2-40B4-BE49-F238E27FC236}">
                <a16:creationId xmlns:a16="http://schemas.microsoft.com/office/drawing/2014/main" id="{4872BF77-29CE-4E60-9430-81EF36B6147C}"/>
              </a:ext>
            </a:extLst>
          </p:cNvPr>
          <p:cNvSpPr>
            <a:spLocks noChangeArrowheads="1"/>
          </p:cNvSpPr>
          <p:nvPr/>
        </p:nvSpPr>
        <p:spPr bwMode="auto">
          <a:xfrm>
            <a:off x="4141788" y="3078163"/>
            <a:ext cx="2085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solidFill>
                  <a:srgbClr val="00FF00"/>
                </a:solidFill>
                <a:latin typeface="Times New Roman" panose="02020603050405020304" pitchFamily="18" charset="0"/>
              </a:rPr>
              <a:t>（</a:t>
            </a:r>
            <a:r>
              <a:rPr kumimoji="0" lang="en-US" altLang="zh-CN" i="1">
                <a:solidFill>
                  <a:srgbClr val="00FF00"/>
                </a:solidFill>
                <a:latin typeface="Times New Roman" panose="02020603050405020304" pitchFamily="18" charset="0"/>
              </a:rPr>
              <a:t>An</a:t>
            </a:r>
            <a:r>
              <a:rPr kumimoji="0" lang="zh-CN" altLang="en-US">
                <a:solidFill>
                  <a:srgbClr val="00FF00"/>
                </a:solidFill>
                <a:latin typeface="Times New Roman" panose="02020603050405020304" pitchFamily="18" charset="0"/>
              </a:rPr>
              <a:t>）</a:t>
            </a:r>
          </a:p>
        </p:txBody>
      </p:sp>
      <p:sp>
        <p:nvSpPr>
          <p:cNvPr id="491537" name="Rectangle 17">
            <a:extLst>
              <a:ext uri="{FF2B5EF4-FFF2-40B4-BE49-F238E27FC236}">
                <a16:creationId xmlns:a16="http://schemas.microsoft.com/office/drawing/2014/main" id="{ABFF6039-D09C-4BFA-90ED-EFF561E410F9}"/>
              </a:ext>
            </a:extLst>
          </p:cNvPr>
          <p:cNvSpPr>
            <a:spLocks noChangeArrowheads="1"/>
          </p:cNvSpPr>
          <p:nvPr/>
        </p:nvSpPr>
        <p:spPr bwMode="auto">
          <a:xfrm>
            <a:off x="4502150" y="4754563"/>
            <a:ext cx="2733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zh-CN" altLang="en-US">
                <a:solidFill>
                  <a:srgbClr val="00FF00"/>
                </a:solidFill>
                <a:latin typeface="Times New Roman" panose="02020603050405020304" pitchFamily="18" charset="0"/>
              </a:rPr>
              <a:t>（</a:t>
            </a:r>
            <a:r>
              <a:rPr kumimoji="0" lang="en-US" altLang="zh-CN" i="1">
                <a:solidFill>
                  <a:srgbClr val="00FF00"/>
                </a:solidFill>
                <a:latin typeface="Times New Roman" panose="02020603050405020304" pitchFamily="18" charset="0"/>
              </a:rPr>
              <a:t>Ex+An</a:t>
            </a:r>
            <a:r>
              <a:rPr kumimoji="0" lang="zh-CN" altLang="en-US">
                <a:solidFill>
                  <a:srgbClr val="00FF00"/>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523"/>
                                        </p:tgtEl>
                                        <p:attrNameLst>
                                          <p:attrName>style.visibility</p:attrName>
                                        </p:attrNameLst>
                                      </p:cBhvr>
                                      <p:to>
                                        <p:strVal val="visible"/>
                                      </p:to>
                                    </p:set>
                                    <p:anim calcmode="lin" valueType="num">
                                      <p:cBhvr additive="base">
                                        <p:cTn id="7" dur="500" fill="hold"/>
                                        <p:tgtEl>
                                          <p:spTgt spid="491523"/>
                                        </p:tgtEl>
                                        <p:attrNameLst>
                                          <p:attrName>ppt_x</p:attrName>
                                        </p:attrNameLst>
                                      </p:cBhvr>
                                      <p:tavLst>
                                        <p:tav tm="0">
                                          <p:val>
                                            <p:strVal val="0-#ppt_w/2"/>
                                          </p:val>
                                        </p:tav>
                                        <p:tav tm="100000">
                                          <p:val>
                                            <p:strVal val="#ppt_x"/>
                                          </p:val>
                                        </p:tav>
                                      </p:tavLst>
                                    </p:anim>
                                    <p:anim calcmode="lin" valueType="num">
                                      <p:cBhvr additive="base">
                                        <p:cTn id="8" dur="500" fill="hold"/>
                                        <p:tgtEl>
                                          <p:spTgt spid="4915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1526"/>
                                        </p:tgtEl>
                                        <p:attrNameLst>
                                          <p:attrName>style.visibility</p:attrName>
                                        </p:attrNameLst>
                                      </p:cBhvr>
                                      <p:to>
                                        <p:strVal val="visible"/>
                                      </p:to>
                                    </p:set>
                                    <p:anim calcmode="lin" valueType="num">
                                      <p:cBhvr additive="base">
                                        <p:cTn id="13" dur="500" fill="hold"/>
                                        <p:tgtEl>
                                          <p:spTgt spid="491526"/>
                                        </p:tgtEl>
                                        <p:attrNameLst>
                                          <p:attrName>ppt_x</p:attrName>
                                        </p:attrNameLst>
                                      </p:cBhvr>
                                      <p:tavLst>
                                        <p:tav tm="0">
                                          <p:val>
                                            <p:strVal val="0-#ppt_w/2"/>
                                          </p:val>
                                        </p:tav>
                                        <p:tav tm="100000">
                                          <p:val>
                                            <p:strVal val="#ppt_x"/>
                                          </p:val>
                                        </p:tav>
                                      </p:tavLst>
                                    </p:anim>
                                    <p:anim calcmode="lin" valueType="num">
                                      <p:cBhvr additive="base">
                                        <p:cTn id="14" dur="500" fill="hold"/>
                                        <p:tgtEl>
                                          <p:spTgt spid="491526"/>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49152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491525"/>
                                        </p:tgtEl>
                                        <p:attrNameLst>
                                          <p:attrName>style.visibility</p:attrName>
                                        </p:attrNameLst>
                                      </p:cBhvr>
                                      <p:to>
                                        <p:strVal val="visible"/>
                                      </p:to>
                                    </p:set>
                                    <p:anim calcmode="lin" valueType="num">
                                      <p:cBhvr additive="base">
                                        <p:cTn id="22" dur="500" fill="hold"/>
                                        <p:tgtEl>
                                          <p:spTgt spid="491525"/>
                                        </p:tgtEl>
                                        <p:attrNameLst>
                                          <p:attrName>ppt_x</p:attrName>
                                        </p:attrNameLst>
                                      </p:cBhvr>
                                      <p:tavLst>
                                        <p:tav tm="0">
                                          <p:val>
                                            <p:strVal val="0-#ppt_w/2"/>
                                          </p:val>
                                        </p:tav>
                                        <p:tav tm="100000">
                                          <p:val>
                                            <p:strVal val="#ppt_x"/>
                                          </p:val>
                                        </p:tav>
                                      </p:tavLst>
                                    </p:anim>
                                    <p:anim calcmode="lin" valueType="num">
                                      <p:cBhvr additive="base">
                                        <p:cTn id="23" dur="500" fill="hold"/>
                                        <p:tgtEl>
                                          <p:spTgt spid="491525"/>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491528"/>
                                        </p:tgtEl>
                                        <p:attrNameLst>
                                          <p:attrName>style.visibility</p:attrName>
                                        </p:attrNameLst>
                                      </p:cBhvr>
                                      <p:to>
                                        <p:strVal val="visible"/>
                                      </p:to>
                                    </p:set>
                                    <p:anim calcmode="lin" valueType="num">
                                      <p:cBhvr additive="base">
                                        <p:cTn id="28" dur="500" fill="hold"/>
                                        <p:tgtEl>
                                          <p:spTgt spid="491528"/>
                                        </p:tgtEl>
                                        <p:attrNameLst>
                                          <p:attrName>ppt_x</p:attrName>
                                        </p:attrNameLst>
                                      </p:cBhvr>
                                      <p:tavLst>
                                        <p:tav tm="0">
                                          <p:val>
                                            <p:strVal val="0-#ppt_w/2"/>
                                          </p:val>
                                        </p:tav>
                                        <p:tav tm="100000">
                                          <p:val>
                                            <p:strVal val="#ppt_x"/>
                                          </p:val>
                                        </p:tav>
                                      </p:tavLst>
                                    </p:anim>
                                    <p:anim calcmode="lin" valueType="num">
                                      <p:cBhvr additive="base">
                                        <p:cTn id="29" dur="500" fill="hold"/>
                                        <p:tgtEl>
                                          <p:spTgt spid="491528"/>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491529"/>
                                        </p:tgtEl>
                                        <p:attrNameLst>
                                          <p:attrName>style.visibility</p:attrName>
                                        </p:attrNameLst>
                                      </p:cBhvr>
                                      <p:to>
                                        <p:strVal val="visible"/>
                                      </p:to>
                                    </p:set>
                                    <p:anim calcmode="lin" valueType="num">
                                      <p:cBhvr additive="base">
                                        <p:cTn id="34" dur="500" fill="hold"/>
                                        <p:tgtEl>
                                          <p:spTgt spid="491529"/>
                                        </p:tgtEl>
                                        <p:attrNameLst>
                                          <p:attrName>ppt_x</p:attrName>
                                        </p:attrNameLst>
                                      </p:cBhvr>
                                      <p:tavLst>
                                        <p:tav tm="0">
                                          <p:val>
                                            <p:strVal val="0-#ppt_w/2"/>
                                          </p:val>
                                        </p:tav>
                                        <p:tav tm="100000">
                                          <p:val>
                                            <p:strVal val="#ppt_x"/>
                                          </p:val>
                                        </p:tav>
                                      </p:tavLst>
                                    </p:anim>
                                    <p:anim calcmode="lin" valueType="num">
                                      <p:cBhvr additive="base">
                                        <p:cTn id="35" dur="500" fill="hold"/>
                                        <p:tgtEl>
                                          <p:spTgt spid="491529"/>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91531"/>
                                        </p:tgtEl>
                                        <p:attrNameLst>
                                          <p:attrName>style.visibility</p:attrName>
                                        </p:attrNameLst>
                                      </p:cBhvr>
                                      <p:to>
                                        <p:strVal val="visible"/>
                                      </p:to>
                                    </p:set>
                                    <p:anim calcmode="lin" valueType="num">
                                      <p:cBhvr additive="base">
                                        <p:cTn id="40" dur="500" fill="hold"/>
                                        <p:tgtEl>
                                          <p:spTgt spid="491531"/>
                                        </p:tgtEl>
                                        <p:attrNameLst>
                                          <p:attrName>ppt_x</p:attrName>
                                        </p:attrNameLst>
                                      </p:cBhvr>
                                      <p:tavLst>
                                        <p:tav tm="0">
                                          <p:val>
                                            <p:strVal val="0-#ppt_w/2"/>
                                          </p:val>
                                        </p:tav>
                                        <p:tav tm="100000">
                                          <p:val>
                                            <p:strVal val="#ppt_x"/>
                                          </p:val>
                                        </p:tav>
                                      </p:tavLst>
                                    </p:anim>
                                    <p:anim calcmode="lin" valueType="num">
                                      <p:cBhvr additive="base">
                                        <p:cTn id="41" dur="500" fill="hold"/>
                                        <p:tgtEl>
                                          <p:spTgt spid="491531"/>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491532"/>
                                        </p:tgtEl>
                                        <p:attrNameLst>
                                          <p:attrName>style.visibility</p:attrName>
                                        </p:attrNameLst>
                                      </p:cBhvr>
                                      <p:to>
                                        <p:strVal val="visible"/>
                                      </p:to>
                                    </p:set>
                                    <p:anim calcmode="lin" valueType="num">
                                      <p:cBhvr additive="base">
                                        <p:cTn id="46" dur="500" fill="hold"/>
                                        <p:tgtEl>
                                          <p:spTgt spid="491532"/>
                                        </p:tgtEl>
                                        <p:attrNameLst>
                                          <p:attrName>ppt_x</p:attrName>
                                        </p:attrNameLst>
                                      </p:cBhvr>
                                      <p:tavLst>
                                        <p:tav tm="0">
                                          <p:val>
                                            <p:strVal val="0-#ppt_w/2"/>
                                          </p:val>
                                        </p:tav>
                                        <p:tav tm="100000">
                                          <p:val>
                                            <p:strVal val="#ppt_x"/>
                                          </p:val>
                                        </p:tav>
                                      </p:tavLst>
                                    </p:anim>
                                    <p:anim calcmode="lin" valueType="num">
                                      <p:cBhvr additive="base">
                                        <p:cTn id="47" dur="500" fill="hold"/>
                                        <p:tgtEl>
                                          <p:spTgt spid="491532"/>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grpId="0" nodeType="clickEffect">
                                  <p:stCondLst>
                                    <p:cond delay="0"/>
                                  </p:stCondLst>
                                  <p:iterate type="wd">
                                    <p:tmPct val="100000"/>
                                  </p:iterate>
                                  <p:childTnLst>
                                    <p:set>
                                      <p:cBhvr>
                                        <p:cTn id="51" dur="1" fill="hold">
                                          <p:stCondLst>
                                            <p:cond delay="0"/>
                                          </p:stCondLst>
                                        </p:cTn>
                                        <p:tgtEl>
                                          <p:spTgt spid="491533"/>
                                        </p:tgtEl>
                                        <p:attrNameLst>
                                          <p:attrName>style.visibility</p:attrName>
                                        </p:attrNameLst>
                                      </p:cBhvr>
                                      <p:to>
                                        <p:strVal val="visible"/>
                                      </p:to>
                                    </p:set>
                                    <p:anim calcmode="lin" valueType="num">
                                      <p:cBhvr additive="base">
                                        <p:cTn id="52" dur="300" fill="hold"/>
                                        <p:tgtEl>
                                          <p:spTgt spid="491533"/>
                                        </p:tgtEl>
                                        <p:attrNameLst>
                                          <p:attrName>ppt_x</p:attrName>
                                        </p:attrNameLst>
                                      </p:cBhvr>
                                      <p:tavLst>
                                        <p:tav tm="0">
                                          <p:val>
                                            <p:strVal val="0-#ppt_w/2"/>
                                          </p:val>
                                        </p:tav>
                                        <p:tav tm="100000">
                                          <p:val>
                                            <p:strVal val="#ppt_x"/>
                                          </p:val>
                                        </p:tav>
                                      </p:tavLst>
                                    </p:anim>
                                    <p:anim calcmode="lin" valueType="num">
                                      <p:cBhvr additive="base">
                                        <p:cTn id="53" dur="300" fill="hold"/>
                                        <p:tgtEl>
                                          <p:spTgt spid="491533"/>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3300"/>
                            </p:stCondLst>
                            <p:childTnLst>
                              <p:par>
                                <p:cTn id="55" presetID="1" presetClass="entr" presetSubtype="0" fill="hold" nodeType="afterEffect">
                                  <p:stCondLst>
                                    <p:cond delay="0"/>
                                  </p:stCondLst>
                                  <p:childTnLst>
                                    <p:set>
                                      <p:cBhvr>
                                        <p:cTn id="56" dur="1" fill="hold">
                                          <p:stCondLst>
                                            <p:cond delay="499"/>
                                          </p:stCondLst>
                                        </p:cTn>
                                        <p:tgtEl>
                                          <p:spTgt spid="491530"/>
                                        </p:tgtEl>
                                        <p:attrNameLst>
                                          <p:attrName>style.visibility</p:attrName>
                                        </p:attrNameLst>
                                      </p:cBhvr>
                                      <p:to>
                                        <p:strVal val="visible"/>
                                      </p:to>
                                    </p:set>
                                  </p:childTnLst>
                                </p:cTn>
                              </p:par>
                            </p:childTnLst>
                          </p:cTn>
                        </p:par>
                        <p:par>
                          <p:cTn id="57" fill="hold" nodeType="afterGroup">
                            <p:stCondLst>
                              <p:cond delay="3800"/>
                            </p:stCondLst>
                            <p:childTnLst>
                              <p:par>
                                <p:cTn id="58" presetID="2" presetClass="entr" presetSubtype="8" fill="hold" grpId="0" nodeType="afterEffect">
                                  <p:stCondLst>
                                    <p:cond delay="0"/>
                                  </p:stCondLst>
                                  <p:childTnLst>
                                    <p:set>
                                      <p:cBhvr>
                                        <p:cTn id="59" dur="1" fill="hold">
                                          <p:stCondLst>
                                            <p:cond delay="0"/>
                                          </p:stCondLst>
                                        </p:cTn>
                                        <p:tgtEl>
                                          <p:spTgt spid="491534"/>
                                        </p:tgtEl>
                                        <p:attrNameLst>
                                          <p:attrName>style.visibility</p:attrName>
                                        </p:attrNameLst>
                                      </p:cBhvr>
                                      <p:to>
                                        <p:strVal val="visible"/>
                                      </p:to>
                                    </p:set>
                                    <p:anim calcmode="lin" valueType="num">
                                      <p:cBhvr additive="base">
                                        <p:cTn id="60" dur="500" fill="hold"/>
                                        <p:tgtEl>
                                          <p:spTgt spid="491534"/>
                                        </p:tgtEl>
                                        <p:attrNameLst>
                                          <p:attrName>ppt_x</p:attrName>
                                        </p:attrNameLst>
                                      </p:cBhvr>
                                      <p:tavLst>
                                        <p:tav tm="0">
                                          <p:val>
                                            <p:strVal val="0-#ppt_w/2"/>
                                          </p:val>
                                        </p:tav>
                                        <p:tav tm="100000">
                                          <p:val>
                                            <p:strVal val="#ppt_x"/>
                                          </p:val>
                                        </p:tav>
                                      </p:tavLst>
                                    </p:anim>
                                    <p:anim calcmode="lin" valueType="num">
                                      <p:cBhvr additive="base">
                                        <p:cTn id="61" dur="500" fill="hold"/>
                                        <p:tgtEl>
                                          <p:spTgt spid="491534"/>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491535"/>
                                        </p:tgtEl>
                                        <p:attrNameLst>
                                          <p:attrName>style.visibility</p:attrName>
                                        </p:attrNameLst>
                                      </p:cBhvr>
                                      <p:to>
                                        <p:strVal val="visible"/>
                                      </p:to>
                                    </p:set>
                                    <p:anim calcmode="lin" valueType="num">
                                      <p:cBhvr additive="base">
                                        <p:cTn id="66" dur="500" fill="hold"/>
                                        <p:tgtEl>
                                          <p:spTgt spid="491535"/>
                                        </p:tgtEl>
                                        <p:attrNameLst>
                                          <p:attrName>ppt_x</p:attrName>
                                        </p:attrNameLst>
                                      </p:cBhvr>
                                      <p:tavLst>
                                        <p:tav tm="0">
                                          <p:val>
                                            <p:strVal val="1+#ppt_w/2"/>
                                          </p:val>
                                        </p:tav>
                                        <p:tav tm="100000">
                                          <p:val>
                                            <p:strVal val="#ppt_x"/>
                                          </p:val>
                                        </p:tav>
                                      </p:tavLst>
                                    </p:anim>
                                    <p:anim calcmode="lin" valueType="num">
                                      <p:cBhvr additive="base">
                                        <p:cTn id="67" dur="500" fill="hold"/>
                                        <p:tgtEl>
                                          <p:spTgt spid="491535"/>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491536"/>
                                        </p:tgtEl>
                                        <p:attrNameLst>
                                          <p:attrName>style.visibility</p:attrName>
                                        </p:attrNameLst>
                                      </p:cBhvr>
                                      <p:to>
                                        <p:strVal val="visible"/>
                                      </p:to>
                                    </p:set>
                                    <p:anim calcmode="lin" valueType="num">
                                      <p:cBhvr additive="base">
                                        <p:cTn id="72" dur="500" fill="hold"/>
                                        <p:tgtEl>
                                          <p:spTgt spid="491536"/>
                                        </p:tgtEl>
                                        <p:attrNameLst>
                                          <p:attrName>ppt_x</p:attrName>
                                        </p:attrNameLst>
                                      </p:cBhvr>
                                      <p:tavLst>
                                        <p:tav tm="0">
                                          <p:val>
                                            <p:strVal val="1+#ppt_w/2"/>
                                          </p:val>
                                        </p:tav>
                                        <p:tav tm="100000">
                                          <p:val>
                                            <p:strVal val="#ppt_x"/>
                                          </p:val>
                                        </p:tav>
                                      </p:tavLst>
                                    </p:anim>
                                    <p:anim calcmode="lin" valueType="num">
                                      <p:cBhvr additive="base">
                                        <p:cTn id="73" dur="500" fill="hold"/>
                                        <p:tgtEl>
                                          <p:spTgt spid="491536"/>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491537"/>
                                        </p:tgtEl>
                                        <p:attrNameLst>
                                          <p:attrName>style.visibility</p:attrName>
                                        </p:attrNameLst>
                                      </p:cBhvr>
                                      <p:to>
                                        <p:strVal val="visible"/>
                                      </p:to>
                                    </p:set>
                                    <p:anim calcmode="lin" valueType="num">
                                      <p:cBhvr additive="base">
                                        <p:cTn id="78" dur="500" fill="hold"/>
                                        <p:tgtEl>
                                          <p:spTgt spid="491537"/>
                                        </p:tgtEl>
                                        <p:attrNameLst>
                                          <p:attrName>ppt_x</p:attrName>
                                        </p:attrNameLst>
                                      </p:cBhvr>
                                      <p:tavLst>
                                        <p:tav tm="0">
                                          <p:val>
                                            <p:strVal val="1+#ppt_w/2"/>
                                          </p:val>
                                        </p:tav>
                                        <p:tav tm="100000">
                                          <p:val>
                                            <p:strVal val="#ppt_x"/>
                                          </p:val>
                                        </p:tav>
                                      </p:tavLst>
                                    </p:anim>
                                    <p:anim calcmode="lin" valueType="num">
                                      <p:cBhvr additive="base">
                                        <p:cTn id="79" dur="500" fill="hold"/>
                                        <p:tgtEl>
                                          <p:spTgt spid="4915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3" grpId="0" autoUpdateAnimBg="0"/>
      <p:bldP spid="491525" grpId="0" autoUpdateAnimBg="0"/>
      <p:bldP spid="491526" grpId="0" autoUpdateAnimBg="0"/>
      <p:bldP spid="491528" grpId="0" autoUpdateAnimBg="0"/>
      <p:bldP spid="491529" grpId="0" autoUpdateAnimBg="0"/>
      <p:bldP spid="491531" grpId="0" autoUpdateAnimBg="0"/>
      <p:bldP spid="491532" grpId="0" autoUpdateAnimBg="0"/>
      <p:bldP spid="491533" grpId="0" autoUpdateAnimBg="0"/>
      <p:bldP spid="491534" grpId="0" autoUpdateAnimBg="0"/>
      <p:bldP spid="491535" grpId="0" autoUpdateAnimBg="0"/>
      <p:bldP spid="491536" grpId="0" autoUpdateAnimBg="0"/>
      <p:bldP spid="49153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7EC8C219-637B-433C-9D2D-1272BAFDAA72}"/>
              </a:ext>
            </a:extLst>
          </p:cNvPr>
          <p:cNvSpPr>
            <a:spLocks noGrp="1" noChangeArrowheads="1"/>
          </p:cNvSpPr>
          <p:nvPr>
            <p:ph type="title"/>
          </p:nvPr>
        </p:nvSpPr>
        <p:spPr>
          <a:xfrm>
            <a:off x="685800" y="152400"/>
            <a:ext cx="7772400" cy="762000"/>
          </a:xfrm>
        </p:spPr>
        <p:txBody>
          <a:bodyPr/>
          <a:lstStyle/>
          <a:p>
            <a:pPr eaLnBrk="1" hangingPunct="1"/>
            <a:r>
              <a:rPr lang="en-US" altLang="zh-CN" b="1" i="1">
                <a:latin typeface="Times New Roman" panose="02020603050405020304" pitchFamily="18" charset="0"/>
                <a:ea typeface="楷体_GB2312" pitchFamily="49" charset="-122"/>
              </a:rPr>
              <a:t>Ex</a:t>
            </a:r>
            <a:r>
              <a:rPr kumimoji="1" lang="zh-CN" altLang="en-US" b="1">
                <a:latin typeface="楷体_GB2312" pitchFamily="49" charset="-122"/>
                <a:ea typeface="楷体_GB2312" pitchFamily="49" charset="-122"/>
              </a:rPr>
              <a:t>与</a:t>
            </a:r>
            <a:r>
              <a:rPr kumimoji="1" lang="en-US" altLang="zh-CN" b="1" i="1">
                <a:latin typeface="Times New Roman" panose="02020603050405020304" pitchFamily="18" charset="0"/>
                <a:ea typeface="楷体_GB2312" pitchFamily="49" charset="-122"/>
              </a:rPr>
              <a:t>An</a:t>
            </a:r>
            <a:endParaRPr lang="en-US" altLang="zh-CN" b="1">
              <a:latin typeface="Times New Roman" panose="02020603050405020304" pitchFamily="18" charset="0"/>
              <a:ea typeface="楷体_GB2312" pitchFamily="49" charset="-122"/>
            </a:endParaRPr>
          </a:p>
        </p:txBody>
      </p:sp>
      <p:sp>
        <p:nvSpPr>
          <p:cNvPr id="147459" name="Rectangle 3">
            <a:extLst>
              <a:ext uri="{FF2B5EF4-FFF2-40B4-BE49-F238E27FC236}">
                <a16:creationId xmlns:a16="http://schemas.microsoft.com/office/drawing/2014/main" id="{10FBBE3E-B135-453C-B3F5-388531208D84}"/>
              </a:ext>
            </a:extLst>
          </p:cNvPr>
          <p:cNvSpPr>
            <a:spLocks noGrp="1" noChangeArrowheads="1"/>
          </p:cNvSpPr>
          <p:nvPr>
            <p:ph type="body" idx="1"/>
          </p:nvPr>
        </p:nvSpPr>
        <p:spPr>
          <a:xfrm>
            <a:off x="457200" y="1066800"/>
            <a:ext cx="3538538" cy="609600"/>
          </a:xfrm>
        </p:spPr>
        <p:txBody>
          <a:bodyPr/>
          <a:lstStyle/>
          <a:p>
            <a:pPr eaLnBrk="1" hangingPunct="1">
              <a:lnSpc>
                <a:spcPct val="90000"/>
              </a:lnSpc>
              <a:buFontTx/>
              <a:buNone/>
            </a:pPr>
            <a:r>
              <a:rPr lang="en-US" altLang="zh-CN" b="1">
                <a:solidFill>
                  <a:schemeClr val="accent1"/>
                </a:solidFill>
                <a:latin typeface="Times New Roman" panose="02020603050405020304" pitchFamily="18" charset="0"/>
              </a:rPr>
              <a:t>  </a:t>
            </a:r>
            <a:r>
              <a:rPr lang="en-US" altLang="zh-CN" sz="3600" b="1" i="1">
                <a:solidFill>
                  <a:srgbClr val="FFFF00"/>
                </a:solidFill>
                <a:latin typeface="Times New Roman" panose="02020603050405020304" pitchFamily="18" charset="0"/>
              </a:rPr>
              <a:t>Ex</a:t>
            </a:r>
            <a:r>
              <a:rPr lang="zh-CN" altLang="en-US" sz="3600" b="1">
                <a:solidFill>
                  <a:srgbClr val="FFFF00"/>
                </a:solidFill>
                <a:latin typeface="Times New Roman" panose="02020603050405020304" pitchFamily="18" charset="0"/>
              </a:rPr>
              <a:t>的定义</a:t>
            </a:r>
          </a:p>
        </p:txBody>
      </p:sp>
      <p:sp>
        <p:nvSpPr>
          <p:cNvPr id="492549" name="Rectangle 5">
            <a:extLst>
              <a:ext uri="{FF2B5EF4-FFF2-40B4-BE49-F238E27FC236}">
                <a16:creationId xmlns:a16="http://schemas.microsoft.com/office/drawing/2014/main" id="{1177EE26-347A-43BD-A30D-0434D6600427}"/>
              </a:ext>
            </a:extLst>
          </p:cNvPr>
          <p:cNvSpPr>
            <a:spLocks noChangeArrowheads="1"/>
          </p:cNvSpPr>
          <p:nvPr/>
        </p:nvSpPr>
        <p:spPr bwMode="auto">
          <a:xfrm>
            <a:off x="457200" y="2209800"/>
            <a:ext cx="8382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40000"/>
              </a:spcBef>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当系统由一任意状态可逆地变化到与给定环境相平衡的状态时，理论上可以无限转换</a:t>
            </a:r>
          </a:p>
          <a:p>
            <a:pPr eaLnBrk="1" hangingPunct="1">
              <a:buFontTx/>
              <a:buNone/>
            </a:pPr>
            <a:r>
              <a:rPr kumimoji="0" lang="zh-CN" altLang="en-US">
                <a:latin typeface="Times New Roman" panose="02020603050405020304" pitchFamily="18" charset="0"/>
              </a:rPr>
              <a:t>为任何其它能量形式的那部分能量，称为</a:t>
            </a:r>
            <a:r>
              <a:rPr kumimoji="0" lang="en-US" altLang="zh-CN" i="1">
                <a:solidFill>
                  <a:schemeClr val="tx2"/>
                </a:solidFill>
                <a:latin typeface="Times New Roman" panose="02020603050405020304" pitchFamily="18" charset="0"/>
              </a:rPr>
              <a:t>Ex</a:t>
            </a:r>
          </a:p>
        </p:txBody>
      </p:sp>
      <p:sp>
        <p:nvSpPr>
          <p:cNvPr id="492550" name="Rectangle 6">
            <a:extLst>
              <a:ext uri="{FF2B5EF4-FFF2-40B4-BE49-F238E27FC236}">
                <a16:creationId xmlns:a16="http://schemas.microsoft.com/office/drawing/2014/main" id="{6D783AAD-6D8B-4DB6-83DE-7EFE1F1D2D67}"/>
              </a:ext>
            </a:extLst>
          </p:cNvPr>
          <p:cNvSpPr>
            <a:spLocks noChangeArrowheads="1"/>
          </p:cNvSpPr>
          <p:nvPr/>
        </p:nvSpPr>
        <p:spPr bwMode="auto">
          <a:xfrm>
            <a:off x="5486400" y="4343400"/>
            <a:ext cx="2971800" cy="533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en-US" altLang="zh-CN">
                <a:solidFill>
                  <a:srgbClr val="00FF00"/>
                </a:solidFill>
                <a:latin typeface="Times New Roman" panose="02020603050405020304" pitchFamily="18" charset="0"/>
              </a:rPr>
              <a:t>100%</a:t>
            </a:r>
            <a:r>
              <a:rPr kumimoji="0" lang="zh-CN" altLang="en-US">
                <a:solidFill>
                  <a:srgbClr val="00FF00"/>
                </a:solidFill>
                <a:latin typeface="Times New Roman" panose="02020603050405020304" pitchFamily="18" charset="0"/>
              </a:rPr>
              <a:t>相互转换</a:t>
            </a:r>
            <a:r>
              <a:rPr kumimoji="0" lang="zh-CN" altLang="en-US" sz="2800">
                <a:solidFill>
                  <a:srgbClr val="FFCC99"/>
                </a:solidFill>
                <a:latin typeface="Times New Roman" panose="02020603050405020304" pitchFamily="18" charset="0"/>
              </a:rPr>
              <a:t>  </a:t>
            </a:r>
            <a:endParaRPr kumimoji="0" lang="zh-CN" altLang="en-US" b="0">
              <a:latin typeface="Times New Roman" panose="02020603050405020304" pitchFamily="18" charset="0"/>
            </a:endParaRPr>
          </a:p>
        </p:txBody>
      </p:sp>
      <p:sp>
        <p:nvSpPr>
          <p:cNvPr id="492551" name="Rectangle 7">
            <a:extLst>
              <a:ext uri="{FF2B5EF4-FFF2-40B4-BE49-F238E27FC236}">
                <a16:creationId xmlns:a16="http://schemas.microsoft.com/office/drawing/2014/main" id="{5C90CB65-9523-4977-B7F9-12F7E4185E8B}"/>
              </a:ext>
            </a:extLst>
          </p:cNvPr>
          <p:cNvSpPr>
            <a:spLocks noChangeArrowheads="1"/>
          </p:cNvSpPr>
          <p:nvPr/>
        </p:nvSpPr>
        <p:spPr bwMode="auto">
          <a:xfrm>
            <a:off x="2133600" y="4419600"/>
            <a:ext cx="685800" cy="533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a:solidFill>
                  <a:srgbClr val="00FF00"/>
                </a:solidFill>
                <a:latin typeface="Times New Roman" panose="02020603050405020304" pitchFamily="18" charset="0"/>
              </a:rPr>
              <a:t>功</a:t>
            </a:r>
            <a:endParaRPr kumimoji="0" lang="zh-CN" altLang="en-US" b="0">
              <a:solidFill>
                <a:srgbClr val="00FF00"/>
              </a:solidFill>
              <a:latin typeface="Times New Roman" panose="02020603050405020304" pitchFamily="18" charset="0"/>
            </a:endParaRPr>
          </a:p>
        </p:txBody>
      </p:sp>
      <p:sp>
        <p:nvSpPr>
          <p:cNvPr id="492552" name="AutoShape 8">
            <a:extLst>
              <a:ext uri="{FF2B5EF4-FFF2-40B4-BE49-F238E27FC236}">
                <a16:creationId xmlns:a16="http://schemas.microsoft.com/office/drawing/2014/main" id="{05C870B6-B318-4B4E-B790-264F9B9AFB39}"/>
              </a:ext>
            </a:extLst>
          </p:cNvPr>
          <p:cNvSpPr>
            <a:spLocks noChangeArrowheads="1"/>
          </p:cNvSpPr>
          <p:nvPr/>
        </p:nvSpPr>
        <p:spPr bwMode="auto">
          <a:xfrm>
            <a:off x="6156325" y="2743200"/>
            <a:ext cx="2530475" cy="533400"/>
          </a:xfrm>
          <a:prstGeom prst="wedgeRoundRectCallout">
            <a:avLst>
              <a:gd name="adj1" fmla="val -23241"/>
              <a:gd name="adj2" fmla="val 227977"/>
              <a:gd name="adj3" fmla="val 16667"/>
            </a:avLst>
          </a:prstGeom>
          <a:noFill/>
          <a:ln w="38100" cap="sq">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492553" name="AutoShape 9">
            <a:extLst>
              <a:ext uri="{FF2B5EF4-FFF2-40B4-BE49-F238E27FC236}">
                <a16:creationId xmlns:a16="http://schemas.microsoft.com/office/drawing/2014/main" id="{BBBF93EC-BD63-40D0-98A6-FCDE4AF0006B}"/>
              </a:ext>
            </a:extLst>
          </p:cNvPr>
          <p:cNvSpPr>
            <a:spLocks noChangeArrowheads="1"/>
          </p:cNvSpPr>
          <p:nvPr/>
        </p:nvSpPr>
        <p:spPr bwMode="auto">
          <a:xfrm>
            <a:off x="990600" y="3200400"/>
            <a:ext cx="3276600" cy="685800"/>
          </a:xfrm>
          <a:prstGeom prst="wedgeRoundRectCallout">
            <a:avLst>
              <a:gd name="adj1" fmla="val -9014"/>
              <a:gd name="adj2" fmla="val 114352"/>
              <a:gd name="adj3" fmla="val 16667"/>
            </a:avLst>
          </a:prstGeom>
          <a:noFill/>
          <a:ln w="38100" cap="sq">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endParaRPr lang="zh-CN" altLang="zh-CN" sz="2400">
              <a:solidFill>
                <a:schemeClr val="tx2"/>
              </a:solidFill>
              <a:latin typeface="Times New Roman" panose="02020603050405020304" pitchFamily="18" charset="0"/>
              <a:ea typeface="黑体" panose="02010609060101010101" pitchFamily="49" charset="-122"/>
            </a:endParaRPr>
          </a:p>
        </p:txBody>
      </p:sp>
      <p:sp>
        <p:nvSpPr>
          <p:cNvPr id="492554" name="Rectangle 10">
            <a:extLst>
              <a:ext uri="{FF2B5EF4-FFF2-40B4-BE49-F238E27FC236}">
                <a16:creationId xmlns:a16="http://schemas.microsoft.com/office/drawing/2014/main" id="{4A423DA9-F77D-4AAD-84BF-150EAA36B16F}"/>
              </a:ext>
            </a:extLst>
          </p:cNvPr>
          <p:cNvSpPr>
            <a:spLocks noChangeArrowheads="1"/>
          </p:cNvSpPr>
          <p:nvPr/>
        </p:nvSpPr>
        <p:spPr bwMode="auto">
          <a:xfrm>
            <a:off x="914400" y="5300663"/>
            <a:ext cx="6477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a:solidFill>
                  <a:srgbClr val="FFCC99"/>
                </a:solidFill>
                <a:latin typeface="Times New Roman" panose="02020603050405020304" pitchFamily="18" charset="0"/>
              </a:rPr>
              <a:t> </a:t>
            </a:r>
            <a:r>
              <a:rPr kumimoji="0" lang="zh-CN" altLang="en-US">
                <a:latin typeface="Times New Roman" panose="02020603050405020304" pitchFamily="18" charset="0"/>
              </a:rPr>
              <a:t>能量中除了</a:t>
            </a:r>
            <a:r>
              <a:rPr kumimoji="0" lang="zh-CN" altLang="en-US">
                <a:solidFill>
                  <a:srgbClr val="FFCC99"/>
                </a:solidFill>
                <a:latin typeface="Times New Roman" panose="02020603050405020304" pitchFamily="18" charset="0"/>
              </a:rPr>
              <a:t> </a:t>
            </a:r>
            <a:r>
              <a:rPr kumimoji="0" lang="en-US" altLang="zh-CN" i="1">
                <a:solidFill>
                  <a:schemeClr val="tx2"/>
                </a:solidFill>
                <a:latin typeface="Times New Roman" panose="02020603050405020304" pitchFamily="18" charset="0"/>
              </a:rPr>
              <a:t>Ex</a:t>
            </a:r>
            <a:r>
              <a:rPr kumimoji="0" lang="en-US" altLang="zh-CN">
                <a:solidFill>
                  <a:srgbClr val="FFCC99"/>
                </a:solidFill>
                <a:latin typeface="Times New Roman" panose="02020603050405020304" pitchFamily="18" charset="0"/>
              </a:rPr>
              <a:t> </a:t>
            </a:r>
            <a:r>
              <a:rPr kumimoji="0" lang="zh-CN" altLang="en-US">
                <a:latin typeface="Times New Roman" panose="02020603050405020304" pitchFamily="18" charset="0"/>
              </a:rPr>
              <a:t>的部分，就是</a:t>
            </a:r>
            <a:r>
              <a:rPr kumimoji="0" lang="zh-CN" altLang="en-US">
                <a:solidFill>
                  <a:srgbClr val="00FF00"/>
                </a:solidFill>
                <a:latin typeface="Times New Roman" panose="02020603050405020304" pitchFamily="18" charset="0"/>
              </a:rPr>
              <a:t> </a:t>
            </a:r>
            <a:r>
              <a:rPr kumimoji="0" lang="en-US" altLang="zh-CN" i="1">
                <a:solidFill>
                  <a:srgbClr val="00FF00"/>
                </a:solidFill>
                <a:latin typeface="Times New Roman" panose="02020603050405020304" pitchFamily="18" charset="0"/>
              </a:rPr>
              <a:t>An</a:t>
            </a:r>
            <a:r>
              <a:rPr kumimoji="0" lang="en-US" altLang="zh-CN" sz="2800">
                <a:solidFill>
                  <a:srgbClr val="00FF00"/>
                </a:solidFill>
                <a:latin typeface="Times New Roman" panose="02020603050405020304" pitchFamily="18" charset="0"/>
              </a:rPr>
              <a:t>  </a:t>
            </a:r>
            <a:endParaRPr kumimoji="0" lang="en-US" altLang="zh-CN" b="0">
              <a:solidFill>
                <a:srgbClr val="00FF00"/>
              </a:solidFill>
              <a:latin typeface="Times New Roman" panose="02020603050405020304" pitchFamily="18" charset="0"/>
            </a:endParaRPr>
          </a:p>
        </p:txBody>
      </p:sp>
      <p:sp>
        <p:nvSpPr>
          <p:cNvPr id="492555" name="Rectangle 11">
            <a:extLst>
              <a:ext uri="{FF2B5EF4-FFF2-40B4-BE49-F238E27FC236}">
                <a16:creationId xmlns:a16="http://schemas.microsoft.com/office/drawing/2014/main" id="{EAF8F9F5-F9F7-483E-B137-9644290A983F}"/>
              </a:ext>
            </a:extLst>
          </p:cNvPr>
          <p:cNvSpPr>
            <a:spLocks noChangeArrowheads="1"/>
          </p:cNvSpPr>
          <p:nvPr/>
        </p:nvSpPr>
        <p:spPr bwMode="auto">
          <a:xfrm>
            <a:off x="6392863" y="1017588"/>
            <a:ext cx="27511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buSzTx/>
              <a:buFontTx/>
              <a:buNone/>
            </a:pPr>
            <a:r>
              <a:rPr kumimoji="0" lang="en-US" altLang="zh-CN" i="1">
                <a:solidFill>
                  <a:schemeClr val="tx2"/>
                </a:solidFill>
                <a:latin typeface="Times New Roman" panose="02020603050405020304" pitchFamily="18" charset="0"/>
              </a:rPr>
              <a:t>Ex</a:t>
            </a:r>
            <a:r>
              <a:rPr kumimoji="0" lang="zh-CN" altLang="en-US">
                <a:latin typeface="Times New Roman" panose="02020603050405020304" pitchFamily="18" charset="0"/>
              </a:rPr>
              <a:t>作功能力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2549"/>
                                        </p:tgtEl>
                                        <p:attrNameLst>
                                          <p:attrName>style.visibility</p:attrName>
                                        </p:attrNameLst>
                                      </p:cBhvr>
                                      <p:to>
                                        <p:strVal val="visible"/>
                                      </p:to>
                                    </p:set>
                                    <p:anim calcmode="lin" valueType="num">
                                      <p:cBhvr additive="base">
                                        <p:cTn id="7" dur="500" fill="hold"/>
                                        <p:tgtEl>
                                          <p:spTgt spid="492549"/>
                                        </p:tgtEl>
                                        <p:attrNameLst>
                                          <p:attrName>ppt_x</p:attrName>
                                        </p:attrNameLst>
                                      </p:cBhvr>
                                      <p:tavLst>
                                        <p:tav tm="0">
                                          <p:val>
                                            <p:strVal val="0-#ppt_w/2"/>
                                          </p:val>
                                        </p:tav>
                                        <p:tav tm="100000">
                                          <p:val>
                                            <p:strVal val="#ppt_x"/>
                                          </p:val>
                                        </p:tav>
                                      </p:tavLst>
                                    </p:anim>
                                    <p:anim calcmode="lin" valueType="num">
                                      <p:cBhvr additive="base">
                                        <p:cTn id="8" dur="500" fill="hold"/>
                                        <p:tgtEl>
                                          <p:spTgt spid="49254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2552"/>
                                        </p:tgtEl>
                                        <p:attrNameLst>
                                          <p:attrName>style.visibility</p:attrName>
                                        </p:attrNameLst>
                                      </p:cBhvr>
                                      <p:to>
                                        <p:strVal val="visible"/>
                                      </p:to>
                                    </p:set>
                                    <p:anim calcmode="lin" valueType="num">
                                      <p:cBhvr additive="base">
                                        <p:cTn id="13" dur="500" fill="hold"/>
                                        <p:tgtEl>
                                          <p:spTgt spid="492552"/>
                                        </p:tgtEl>
                                        <p:attrNameLst>
                                          <p:attrName>ppt_x</p:attrName>
                                        </p:attrNameLst>
                                      </p:cBhvr>
                                      <p:tavLst>
                                        <p:tav tm="0">
                                          <p:val>
                                            <p:strVal val="1+#ppt_w/2"/>
                                          </p:val>
                                        </p:tav>
                                        <p:tav tm="100000">
                                          <p:val>
                                            <p:strVal val="#ppt_x"/>
                                          </p:val>
                                        </p:tav>
                                      </p:tavLst>
                                    </p:anim>
                                    <p:anim calcmode="lin" valueType="num">
                                      <p:cBhvr additive="base">
                                        <p:cTn id="14" dur="500" fill="hold"/>
                                        <p:tgtEl>
                                          <p:spTgt spid="49255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92550"/>
                                        </p:tgtEl>
                                        <p:attrNameLst>
                                          <p:attrName>style.visibility</p:attrName>
                                        </p:attrNameLst>
                                      </p:cBhvr>
                                      <p:to>
                                        <p:strVal val="visible"/>
                                      </p:to>
                                    </p:set>
                                    <p:anim calcmode="lin" valueType="num">
                                      <p:cBhvr additive="base">
                                        <p:cTn id="19" dur="500" fill="hold"/>
                                        <p:tgtEl>
                                          <p:spTgt spid="492550"/>
                                        </p:tgtEl>
                                        <p:attrNameLst>
                                          <p:attrName>ppt_x</p:attrName>
                                        </p:attrNameLst>
                                      </p:cBhvr>
                                      <p:tavLst>
                                        <p:tav tm="0">
                                          <p:val>
                                            <p:strVal val="1+#ppt_w/2"/>
                                          </p:val>
                                        </p:tav>
                                        <p:tav tm="100000">
                                          <p:val>
                                            <p:strVal val="#ppt_x"/>
                                          </p:val>
                                        </p:tav>
                                      </p:tavLst>
                                    </p:anim>
                                    <p:anim calcmode="lin" valueType="num">
                                      <p:cBhvr additive="base">
                                        <p:cTn id="20" dur="500" fill="hold"/>
                                        <p:tgtEl>
                                          <p:spTgt spid="49255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2553"/>
                                        </p:tgtEl>
                                        <p:attrNameLst>
                                          <p:attrName>style.visibility</p:attrName>
                                        </p:attrNameLst>
                                      </p:cBhvr>
                                      <p:to>
                                        <p:strVal val="visible"/>
                                      </p:to>
                                    </p:set>
                                    <p:anim calcmode="lin" valueType="num">
                                      <p:cBhvr additive="base">
                                        <p:cTn id="25" dur="500" fill="hold"/>
                                        <p:tgtEl>
                                          <p:spTgt spid="492553"/>
                                        </p:tgtEl>
                                        <p:attrNameLst>
                                          <p:attrName>ppt_x</p:attrName>
                                        </p:attrNameLst>
                                      </p:cBhvr>
                                      <p:tavLst>
                                        <p:tav tm="0">
                                          <p:val>
                                            <p:strVal val="0-#ppt_w/2"/>
                                          </p:val>
                                        </p:tav>
                                        <p:tav tm="100000">
                                          <p:val>
                                            <p:strVal val="#ppt_x"/>
                                          </p:val>
                                        </p:tav>
                                      </p:tavLst>
                                    </p:anim>
                                    <p:anim calcmode="lin" valueType="num">
                                      <p:cBhvr additive="base">
                                        <p:cTn id="26" dur="500" fill="hold"/>
                                        <p:tgtEl>
                                          <p:spTgt spid="49255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92551"/>
                                        </p:tgtEl>
                                        <p:attrNameLst>
                                          <p:attrName>style.visibility</p:attrName>
                                        </p:attrNameLst>
                                      </p:cBhvr>
                                      <p:to>
                                        <p:strVal val="visible"/>
                                      </p:to>
                                    </p:set>
                                    <p:anim calcmode="lin" valueType="num">
                                      <p:cBhvr additive="base">
                                        <p:cTn id="31" dur="500" fill="hold"/>
                                        <p:tgtEl>
                                          <p:spTgt spid="492551"/>
                                        </p:tgtEl>
                                        <p:attrNameLst>
                                          <p:attrName>ppt_x</p:attrName>
                                        </p:attrNameLst>
                                      </p:cBhvr>
                                      <p:tavLst>
                                        <p:tav tm="0">
                                          <p:val>
                                            <p:strVal val="0-#ppt_w/2"/>
                                          </p:val>
                                        </p:tav>
                                        <p:tav tm="100000">
                                          <p:val>
                                            <p:strVal val="#ppt_x"/>
                                          </p:val>
                                        </p:tav>
                                      </p:tavLst>
                                    </p:anim>
                                    <p:anim calcmode="lin" valueType="num">
                                      <p:cBhvr additive="base">
                                        <p:cTn id="32" dur="500" fill="hold"/>
                                        <p:tgtEl>
                                          <p:spTgt spid="49255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92555"/>
                                        </p:tgtEl>
                                        <p:attrNameLst>
                                          <p:attrName>style.visibility</p:attrName>
                                        </p:attrNameLst>
                                      </p:cBhvr>
                                      <p:to>
                                        <p:strVal val="visible"/>
                                      </p:to>
                                    </p:set>
                                    <p:anim calcmode="lin" valueType="num">
                                      <p:cBhvr additive="base">
                                        <p:cTn id="37" dur="500" fill="hold"/>
                                        <p:tgtEl>
                                          <p:spTgt spid="492555"/>
                                        </p:tgtEl>
                                        <p:attrNameLst>
                                          <p:attrName>ppt_x</p:attrName>
                                        </p:attrNameLst>
                                      </p:cBhvr>
                                      <p:tavLst>
                                        <p:tav tm="0">
                                          <p:val>
                                            <p:strVal val="1+#ppt_w/2"/>
                                          </p:val>
                                        </p:tav>
                                        <p:tav tm="100000">
                                          <p:val>
                                            <p:strVal val="#ppt_x"/>
                                          </p:val>
                                        </p:tav>
                                      </p:tavLst>
                                    </p:anim>
                                    <p:anim calcmode="lin" valueType="num">
                                      <p:cBhvr additive="base">
                                        <p:cTn id="38" dur="500" fill="hold"/>
                                        <p:tgtEl>
                                          <p:spTgt spid="49255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92554"/>
                                        </p:tgtEl>
                                        <p:attrNameLst>
                                          <p:attrName>style.visibility</p:attrName>
                                        </p:attrNameLst>
                                      </p:cBhvr>
                                      <p:to>
                                        <p:strVal val="visible"/>
                                      </p:to>
                                    </p:set>
                                    <p:anim calcmode="lin" valueType="num">
                                      <p:cBhvr additive="base">
                                        <p:cTn id="43" dur="500" fill="hold"/>
                                        <p:tgtEl>
                                          <p:spTgt spid="492554"/>
                                        </p:tgtEl>
                                        <p:attrNameLst>
                                          <p:attrName>ppt_x</p:attrName>
                                        </p:attrNameLst>
                                      </p:cBhvr>
                                      <p:tavLst>
                                        <p:tav tm="0">
                                          <p:val>
                                            <p:strVal val="0-#ppt_w/2"/>
                                          </p:val>
                                        </p:tav>
                                        <p:tav tm="100000">
                                          <p:val>
                                            <p:strVal val="#ppt_x"/>
                                          </p:val>
                                        </p:tav>
                                      </p:tavLst>
                                    </p:anim>
                                    <p:anim calcmode="lin" valueType="num">
                                      <p:cBhvr additive="base">
                                        <p:cTn id="44" dur="500" fill="hold"/>
                                        <p:tgtEl>
                                          <p:spTgt spid="4925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9" grpId="0" autoUpdateAnimBg="0"/>
      <p:bldP spid="492550" grpId="0" animBg="1" autoUpdateAnimBg="0"/>
      <p:bldP spid="492551" grpId="0" animBg="1" autoUpdateAnimBg="0"/>
      <p:bldP spid="492552" grpId="0" animBg="1" autoUpdateAnimBg="0"/>
      <p:bldP spid="492553" grpId="0" animBg="1" autoUpdateAnimBg="0"/>
      <p:bldP spid="492554" grpId="0" autoUpdateAnimBg="0"/>
      <p:bldP spid="49255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15F142AC-D666-4965-A27B-E035F0C03DFD}"/>
              </a:ext>
            </a:extLst>
          </p:cNvPr>
          <p:cNvSpPr>
            <a:spLocks noChangeArrowheads="1"/>
          </p:cNvSpPr>
          <p:nvPr/>
        </p:nvSpPr>
        <p:spPr bwMode="auto">
          <a:xfrm>
            <a:off x="533400" y="990600"/>
            <a:ext cx="8382000"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0"/>
              </a:spcBef>
              <a:buClr>
                <a:srgbClr val="FF00FF"/>
              </a:buClr>
              <a:buSzTx/>
              <a:buFont typeface="Wingdings" panose="05000000000000000000" pitchFamily="2" charset="2"/>
              <a:buNone/>
            </a:pPr>
            <a:r>
              <a:rPr lang="en-US" altLang="zh-CN">
                <a:latin typeface="Times New Roman" panose="02020603050405020304" pitchFamily="18" charset="0"/>
                <a:ea typeface="黑体" panose="02010609060101010101" pitchFamily="49" charset="-122"/>
              </a:rPr>
              <a:t>         </a:t>
            </a:r>
            <a:r>
              <a:rPr lang="zh-CN" altLang="en-US">
                <a:latin typeface="Times New Roman" panose="02020603050405020304" pitchFamily="18" charset="0"/>
                <a:ea typeface="黑体" panose="02010609060101010101" pitchFamily="49" charset="-122"/>
              </a:rPr>
              <a:t>系统能量由给定态可逆地变化到寂态所获得的</a:t>
            </a:r>
            <a:r>
              <a:rPr lang="en-US" altLang="zh-CN">
                <a:solidFill>
                  <a:schemeClr val="tx2"/>
                </a:solidFill>
                <a:latin typeface="Times New Roman" panose="02020603050405020304" pitchFamily="18" charset="0"/>
                <a:ea typeface="黑体" panose="02010609060101010101" pitchFamily="49" charset="-122"/>
              </a:rPr>
              <a:t>×××</a:t>
            </a:r>
            <a:r>
              <a:rPr lang="zh-CN" altLang="en-US">
                <a:solidFill>
                  <a:schemeClr val="tx2"/>
                </a:solidFill>
                <a:latin typeface="Times New Roman" panose="02020603050405020304" pitchFamily="18" charset="0"/>
                <a:ea typeface="黑体" panose="02010609060101010101" pitchFamily="49" charset="-122"/>
              </a:rPr>
              <a:t>功</a:t>
            </a:r>
            <a:endParaRPr lang="zh-CN" altLang="en-US">
              <a:solidFill>
                <a:schemeClr val="tx2"/>
              </a:solidFill>
              <a:latin typeface="Times New Roman" panose="02020603050405020304" pitchFamily="18" charset="0"/>
            </a:endParaRPr>
          </a:p>
          <a:p>
            <a:pPr algn="just" eaLnBrk="1" hangingPunct="1">
              <a:lnSpc>
                <a:spcPct val="115000"/>
              </a:lnSpc>
              <a:spcBef>
                <a:spcPct val="0"/>
              </a:spcBef>
              <a:buClr>
                <a:srgbClr val="FF00FF"/>
              </a:buClr>
              <a:buSzTx/>
              <a:buFont typeface="Wingdings" panose="05000000000000000000" pitchFamily="2" charset="2"/>
              <a:buNone/>
            </a:pPr>
            <a:r>
              <a:rPr lang="zh-CN" altLang="en-US" sz="2400">
                <a:latin typeface="Times New Roman" panose="02020603050405020304" pitchFamily="18" charset="0"/>
              </a:rPr>
              <a:t>	</a:t>
            </a:r>
          </a:p>
          <a:p>
            <a:pPr algn="just" eaLnBrk="1" hangingPunct="1">
              <a:lnSpc>
                <a:spcPct val="115000"/>
              </a:lnSpc>
              <a:spcBef>
                <a:spcPct val="0"/>
              </a:spcBef>
              <a:buClr>
                <a:srgbClr val="FF00FF"/>
              </a:buClr>
              <a:buSzTx/>
              <a:buFont typeface="Wingdings" panose="05000000000000000000" pitchFamily="2" charset="2"/>
              <a:buNone/>
            </a:pPr>
            <a:r>
              <a:rPr lang="en-US" altLang="zh-CN" sz="2800">
                <a:latin typeface="Times New Roman" panose="02020603050405020304" pitchFamily="18" charset="0"/>
              </a:rPr>
              <a:t>1)</a:t>
            </a:r>
            <a:r>
              <a:rPr lang="en-US" altLang="zh-CN" sz="28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rPr>
              <a:t>the useful work (</a:t>
            </a:r>
            <a:r>
              <a:rPr lang="zh-CN" altLang="en-US" sz="2800">
                <a:latin typeface="Times New Roman" panose="02020603050405020304" pitchFamily="18" charset="0"/>
              </a:rPr>
              <a:t>最大有用功</a:t>
            </a:r>
            <a:r>
              <a:rPr lang="en-US" altLang="zh-CN" sz="2800">
                <a:latin typeface="Times New Roman" panose="02020603050405020304" pitchFamily="18" charset="0"/>
              </a:rPr>
              <a:t>)                   </a:t>
            </a:r>
            <a:r>
              <a:rPr lang="zh-CN" altLang="en-US" sz="2800">
                <a:latin typeface="Times New Roman" panose="02020603050405020304" pitchFamily="18" charset="0"/>
              </a:rPr>
              <a:t>约</a:t>
            </a:r>
            <a:r>
              <a:rPr lang="en-US" altLang="zh-CN" sz="2800">
                <a:latin typeface="Times New Roman" panose="02020603050405020304" pitchFamily="18" charset="0"/>
              </a:rPr>
              <a:t>1/4</a:t>
            </a:r>
            <a:r>
              <a:rPr lang="zh-CN" altLang="en-US" sz="2800">
                <a:latin typeface="Times New Roman" panose="02020603050405020304" pitchFamily="18" charset="0"/>
              </a:rPr>
              <a:t>版本</a:t>
            </a:r>
          </a:p>
          <a:p>
            <a:pPr algn="just" eaLnBrk="1" hangingPunct="1">
              <a:lnSpc>
                <a:spcPct val="115000"/>
              </a:lnSpc>
              <a:spcBef>
                <a:spcPct val="0"/>
              </a:spcBef>
              <a:buClr>
                <a:srgbClr val="FF00FF"/>
              </a:buClr>
              <a:buSzTx/>
              <a:buFont typeface="Wingdings" panose="05000000000000000000" pitchFamily="2" charset="2"/>
              <a:buNone/>
            </a:pPr>
            <a:r>
              <a:rPr lang="en-US" altLang="zh-CN" sz="2800">
                <a:latin typeface="Times New Roman" panose="02020603050405020304" pitchFamily="18" charset="0"/>
              </a:rPr>
              <a:t>2) the theoretical maximum of work  (</a:t>
            </a:r>
            <a:r>
              <a:rPr lang="zh-CN" altLang="en-US" sz="2800">
                <a:latin typeface="Times New Roman" panose="02020603050405020304" pitchFamily="18" charset="0"/>
              </a:rPr>
              <a:t>最大理论功</a:t>
            </a:r>
            <a:r>
              <a:rPr lang="en-US" altLang="zh-CN" sz="2800">
                <a:latin typeface="Times New Roman" panose="02020603050405020304" pitchFamily="18" charset="0"/>
              </a:rPr>
              <a:t>)                                             </a:t>
            </a:r>
          </a:p>
          <a:p>
            <a:pPr algn="just" eaLnBrk="1" hangingPunct="1">
              <a:lnSpc>
                <a:spcPct val="115000"/>
              </a:lnSpc>
              <a:spcBef>
                <a:spcPct val="0"/>
              </a:spcBef>
              <a:buClr>
                <a:srgbClr val="FF00FF"/>
              </a:buClr>
              <a:buSzTx/>
              <a:buFont typeface="Wingdings" panose="05000000000000000000" pitchFamily="2" charset="2"/>
              <a:buNone/>
            </a:pPr>
            <a:r>
              <a:rPr lang="en-US" altLang="zh-CN" sz="2800">
                <a:latin typeface="Times New Roman" panose="02020603050405020304" pitchFamily="18" charset="0"/>
              </a:rPr>
              <a:t>                                                                           </a:t>
            </a:r>
            <a:r>
              <a:rPr lang="zh-CN" altLang="en-US" sz="2800">
                <a:latin typeface="Times New Roman" panose="02020603050405020304" pitchFamily="18" charset="0"/>
              </a:rPr>
              <a:t>比</a:t>
            </a:r>
            <a:r>
              <a:rPr lang="en-US" altLang="zh-CN" sz="2800">
                <a:latin typeface="Times New Roman" panose="02020603050405020304" pitchFamily="18" charset="0"/>
              </a:rPr>
              <a:t>1)</a:t>
            </a:r>
            <a:r>
              <a:rPr lang="zh-CN" altLang="en-US" sz="2800">
                <a:latin typeface="Times New Roman" panose="02020603050405020304" pitchFamily="18" charset="0"/>
              </a:rPr>
              <a:t>略少</a:t>
            </a:r>
          </a:p>
          <a:p>
            <a:pPr algn="just" eaLnBrk="1" hangingPunct="1">
              <a:lnSpc>
                <a:spcPct val="115000"/>
              </a:lnSpc>
              <a:spcBef>
                <a:spcPct val="0"/>
              </a:spcBef>
              <a:buClr>
                <a:srgbClr val="FF00FF"/>
              </a:buClr>
              <a:buSzTx/>
              <a:buFont typeface="Wingdings" panose="05000000000000000000" pitchFamily="2" charset="2"/>
              <a:buNone/>
            </a:pPr>
            <a:r>
              <a:rPr lang="en-US" altLang="zh-CN" sz="2800">
                <a:latin typeface="Times New Roman" panose="02020603050405020304" pitchFamily="18" charset="0"/>
              </a:rPr>
              <a:t>3) potentially do work (</a:t>
            </a:r>
            <a:r>
              <a:rPr lang="zh-CN" altLang="en-US" sz="2800">
                <a:latin typeface="Times New Roman" panose="02020603050405020304" pitchFamily="18" charset="0"/>
              </a:rPr>
              <a:t>潜功</a:t>
            </a:r>
            <a:r>
              <a:rPr lang="en-US" altLang="zh-CN" sz="2800">
                <a:latin typeface="Times New Roman" panose="02020603050405020304" pitchFamily="18" charset="0"/>
              </a:rPr>
              <a:t>)                          3</a:t>
            </a:r>
            <a:r>
              <a:rPr lang="zh-CN" altLang="en-US" sz="2800">
                <a:latin typeface="Times New Roman" panose="02020603050405020304" pitchFamily="18" charset="0"/>
              </a:rPr>
              <a:t>个版本</a:t>
            </a:r>
          </a:p>
          <a:p>
            <a:pPr algn="just" eaLnBrk="1" hangingPunct="1">
              <a:lnSpc>
                <a:spcPct val="115000"/>
              </a:lnSpc>
              <a:spcBef>
                <a:spcPct val="0"/>
              </a:spcBef>
              <a:buClr>
                <a:srgbClr val="FF00FF"/>
              </a:buClr>
              <a:buSzTx/>
              <a:buFont typeface="Wingdings" panose="05000000000000000000" pitchFamily="2" charset="2"/>
              <a:buNone/>
            </a:pPr>
            <a:r>
              <a:rPr lang="en-US" altLang="zh-CN" sz="2800">
                <a:latin typeface="Times New Roman" panose="02020603050405020304" pitchFamily="18" charset="0"/>
              </a:rPr>
              <a:t>4) the maximum work (</a:t>
            </a:r>
            <a:r>
              <a:rPr lang="zh-CN" altLang="en-US" sz="2800">
                <a:latin typeface="Times New Roman" panose="02020603050405020304" pitchFamily="18" charset="0"/>
              </a:rPr>
              <a:t>最大功</a:t>
            </a:r>
            <a:r>
              <a:rPr lang="en-US" altLang="zh-CN" sz="2800">
                <a:latin typeface="Times New Roman" panose="02020603050405020304" pitchFamily="18" charset="0"/>
              </a:rPr>
              <a:t>)                      2</a:t>
            </a:r>
            <a:r>
              <a:rPr lang="zh-CN" altLang="en-US" sz="2800">
                <a:latin typeface="Times New Roman" panose="02020603050405020304" pitchFamily="18" charset="0"/>
              </a:rPr>
              <a:t>个版本</a:t>
            </a:r>
          </a:p>
          <a:p>
            <a:pPr algn="just" eaLnBrk="1" hangingPunct="1">
              <a:lnSpc>
                <a:spcPct val="115000"/>
              </a:lnSpc>
              <a:spcBef>
                <a:spcPct val="0"/>
              </a:spcBef>
              <a:buClr>
                <a:srgbClr val="FF00FF"/>
              </a:buClr>
              <a:buSzTx/>
              <a:buFont typeface="Wingdings" panose="05000000000000000000" pitchFamily="2" charset="2"/>
              <a:buNone/>
            </a:pPr>
            <a:r>
              <a:rPr lang="en-US" altLang="zh-CN" sz="2800">
                <a:latin typeface="Times New Roman" panose="02020603050405020304" pitchFamily="18" charset="0"/>
              </a:rPr>
              <a:t>5) ideally capable of conversion into mechanical work (</a:t>
            </a:r>
            <a:r>
              <a:rPr lang="zh-CN" altLang="en-US" sz="2800">
                <a:latin typeface="Times New Roman" panose="02020603050405020304" pitchFamily="18" charset="0"/>
              </a:rPr>
              <a:t>理想转换机械功能力</a:t>
            </a:r>
            <a:r>
              <a:rPr lang="en-US" altLang="zh-CN" sz="2800">
                <a:latin typeface="Times New Roman" panose="02020603050405020304" pitchFamily="18" charset="0"/>
              </a:rPr>
              <a:t>)                               1</a:t>
            </a:r>
            <a:r>
              <a:rPr lang="zh-CN" altLang="en-US" sz="2800">
                <a:latin typeface="Times New Roman" panose="02020603050405020304" pitchFamily="18" charset="0"/>
              </a:rPr>
              <a:t>个版本</a:t>
            </a:r>
          </a:p>
          <a:p>
            <a:pPr algn="just" eaLnBrk="1" hangingPunct="1">
              <a:lnSpc>
                <a:spcPct val="115000"/>
              </a:lnSpc>
              <a:spcBef>
                <a:spcPct val="0"/>
              </a:spcBef>
              <a:buClr>
                <a:srgbClr val="FF00FF"/>
              </a:buClr>
              <a:buSzTx/>
              <a:buFont typeface="Wingdings" panose="05000000000000000000" pitchFamily="2" charset="2"/>
              <a:buNone/>
            </a:pPr>
            <a:r>
              <a:rPr lang="en-US" altLang="zh-CN" sz="2800">
                <a:latin typeface="Times New Roman" panose="02020603050405020304" pitchFamily="18" charset="0"/>
              </a:rPr>
              <a:t>6) the maximum shaft work (</a:t>
            </a:r>
            <a:r>
              <a:rPr lang="zh-CN" altLang="en-US" sz="2800">
                <a:latin typeface="Times New Roman" panose="02020603050405020304" pitchFamily="18" charset="0"/>
              </a:rPr>
              <a:t>最大轴功</a:t>
            </a:r>
            <a:r>
              <a:rPr lang="en-US" altLang="zh-CN" sz="2800">
                <a:latin typeface="Times New Roman" panose="02020603050405020304" pitchFamily="18" charset="0"/>
              </a:rPr>
              <a:t>)        1</a:t>
            </a:r>
            <a:r>
              <a:rPr lang="zh-CN" altLang="en-US" sz="2800">
                <a:latin typeface="Times New Roman" panose="02020603050405020304" pitchFamily="18" charset="0"/>
              </a:rPr>
              <a:t>个版本</a:t>
            </a:r>
            <a:r>
              <a:rPr lang="zh-CN" altLang="en-US" sz="2400">
                <a:latin typeface="Times New Roman" panose="02020603050405020304" pitchFamily="18" charset="0"/>
              </a:rPr>
              <a:t> </a:t>
            </a:r>
          </a:p>
        </p:txBody>
      </p:sp>
      <p:sp>
        <p:nvSpPr>
          <p:cNvPr id="149507" name="Text Box 3">
            <a:extLst>
              <a:ext uri="{FF2B5EF4-FFF2-40B4-BE49-F238E27FC236}">
                <a16:creationId xmlns:a16="http://schemas.microsoft.com/office/drawing/2014/main" id="{FDA59B1E-098B-4E1A-887E-969F8E51B77F}"/>
              </a:ext>
            </a:extLst>
          </p:cNvPr>
          <p:cNvSpPr txBox="1">
            <a:spLocks noChangeArrowheads="1"/>
          </p:cNvSpPr>
          <p:nvPr/>
        </p:nvSpPr>
        <p:spPr bwMode="auto">
          <a:xfrm>
            <a:off x="304800" y="228600"/>
            <a:ext cx="853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Tx/>
              <a:buNone/>
            </a:pPr>
            <a:r>
              <a:rPr lang="zh-CN" altLang="en-US" sz="3600">
                <a:solidFill>
                  <a:schemeClr val="tx2"/>
                </a:solidFill>
                <a:latin typeface="Times New Roman" panose="02020603050405020304" pitchFamily="18" charset="0"/>
                <a:ea typeface="楷体_GB2312" pitchFamily="49" charset="-122"/>
              </a:rPr>
              <a:t>关于</a:t>
            </a:r>
            <a:r>
              <a:rPr lang="zh-CN" altLang="en-US" sz="3600">
                <a:solidFill>
                  <a:schemeClr val="tx2"/>
                </a:solidFill>
                <a:latin typeface="Times New Roman" panose="02020603050405020304" pitchFamily="18" charset="0"/>
              </a:rPr>
              <a:t>（</a:t>
            </a:r>
            <a:r>
              <a:rPr lang="en-US" altLang="zh-CN" sz="3600">
                <a:solidFill>
                  <a:schemeClr val="tx2"/>
                </a:solidFill>
                <a:latin typeface="Times New Roman" panose="02020603050405020304" pitchFamily="18" charset="0"/>
              </a:rPr>
              <a:t>Exergy/Availability)</a:t>
            </a:r>
            <a:r>
              <a:rPr lang="zh-CN" altLang="en-US" sz="3600">
                <a:solidFill>
                  <a:schemeClr val="tx2"/>
                </a:solidFill>
                <a:latin typeface="Times New Roman" panose="02020603050405020304" pitchFamily="18" charset="0"/>
                <a:ea typeface="楷体_GB2312" pitchFamily="49" charset="-122"/>
              </a:rPr>
              <a:t>定义的主体词</a:t>
            </a:r>
            <a:r>
              <a:rPr lang="zh-CN" altLang="en-US" sz="2800">
                <a:solidFill>
                  <a:srgbClr val="FFFF00"/>
                </a:solidFill>
                <a:latin typeface="Times New Roman" panose="02020603050405020304" pitchFamily="18" charset="0"/>
              </a:rPr>
              <a:t> </a:t>
            </a:r>
          </a:p>
        </p:txBody>
      </p:sp>
    </p:spTree>
  </p:cSld>
  <p:clrMapOvr>
    <a:masterClrMapping/>
  </p:clrMapOvr>
  <p:transition>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TIMING" val="|2|6.5|18.4"/>
</p:tagLst>
</file>

<file path=ppt/theme/theme1.xml><?xml version="1.0" encoding="utf-8"?>
<a:theme xmlns:a="http://schemas.openxmlformats.org/drawingml/2006/main" name="Network Blitz">
  <a:themeElements>
    <a:clrScheme name="Network Blitz 1">
      <a:dk1>
        <a:srgbClr val="000044"/>
      </a:dk1>
      <a:lt1>
        <a:srgbClr val="FFFFFF"/>
      </a:lt1>
      <a:dk2>
        <a:srgbClr val="000066"/>
      </a:dk2>
      <a:lt2>
        <a:srgbClr val="FFCC00"/>
      </a:lt2>
      <a:accent1>
        <a:srgbClr val="9CE157"/>
      </a:accent1>
      <a:accent2>
        <a:srgbClr val="2663A0"/>
      </a:accent2>
      <a:accent3>
        <a:srgbClr val="AAAAB8"/>
      </a:accent3>
      <a:accent4>
        <a:srgbClr val="DADADA"/>
      </a:accent4>
      <a:accent5>
        <a:srgbClr val="CBEEB4"/>
      </a:accent5>
      <a:accent6>
        <a:srgbClr val="215991"/>
      </a:accent6>
      <a:hlink>
        <a:srgbClr val="F98D43"/>
      </a:hlink>
      <a:folHlink>
        <a:srgbClr val="CC3300"/>
      </a:folHlink>
    </a:clrScheme>
    <a:fontScheme name="Network Blitz">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1" lang="zh-CN" altLang="en-US" sz="2400" b="1" i="0" u="none" strike="noStrike" cap="none" normalizeH="0" baseline="0" smtClean="0">
            <a:ln>
              <a:noFill/>
            </a:ln>
            <a:solidFill>
              <a:schemeClr val="tx2"/>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1" lang="zh-CN" altLang="en-US" sz="2400" b="1" i="0" u="none" strike="noStrike" cap="none" normalizeH="0" baseline="0" smtClean="0">
            <a:ln>
              <a:noFill/>
            </a:ln>
            <a:solidFill>
              <a:schemeClr val="tx2"/>
            </a:solidFill>
            <a:effectLst/>
            <a:latin typeface="Times New Roman" pitchFamily="18" charset="0"/>
            <a:ea typeface="黑体" pitchFamily="2" charset="-122"/>
          </a:defRPr>
        </a:defPPr>
      </a:lstStyle>
    </a:lnDef>
  </a:objectDefaults>
  <a:extraClrSchemeLst>
    <a:extraClrScheme>
      <a:clrScheme name="Network Blitz 1">
        <a:dk1>
          <a:srgbClr val="000044"/>
        </a:dk1>
        <a:lt1>
          <a:srgbClr val="FFFFFF"/>
        </a:lt1>
        <a:dk2>
          <a:srgbClr val="000066"/>
        </a:dk2>
        <a:lt2>
          <a:srgbClr val="FFCC00"/>
        </a:lt2>
        <a:accent1>
          <a:srgbClr val="9CE157"/>
        </a:accent1>
        <a:accent2>
          <a:srgbClr val="2663A0"/>
        </a:accent2>
        <a:accent3>
          <a:srgbClr val="AAAAB8"/>
        </a:accent3>
        <a:accent4>
          <a:srgbClr val="DADADA"/>
        </a:accent4>
        <a:accent5>
          <a:srgbClr val="CBEEB4"/>
        </a:accent5>
        <a:accent6>
          <a:srgbClr val="215991"/>
        </a:accent6>
        <a:hlink>
          <a:srgbClr val="F98D43"/>
        </a:hlink>
        <a:folHlink>
          <a:srgbClr val="CC3300"/>
        </a:folHlink>
      </a:clrScheme>
      <a:clrMap bg1="dk2" tx1="lt1" bg2="dk1" tx2="lt2" accent1="accent1" accent2="accent2" accent3="accent3" accent4="accent4" accent5="accent5" accent6="accent6" hlink="hlink" folHlink="folHlink"/>
    </a:extraClrScheme>
    <a:extraClrScheme>
      <a:clrScheme name="Network Blitz 2">
        <a:dk1>
          <a:srgbClr val="000066"/>
        </a:dk1>
        <a:lt1>
          <a:srgbClr val="9CC2E8"/>
        </a:lt1>
        <a:dk2>
          <a:srgbClr val="4D4D4D"/>
        </a:dk2>
        <a:lt2>
          <a:srgbClr val="7DAFE1"/>
        </a:lt2>
        <a:accent1>
          <a:srgbClr val="26D2E4"/>
        </a:accent1>
        <a:accent2>
          <a:srgbClr val="D0E2F4"/>
        </a:accent2>
        <a:accent3>
          <a:srgbClr val="CBDDF2"/>
        </a:accent3>
        <a:accent4>
          <a:srgbClr val="000056"/>
        </a:accent4>
        <a:accent5>
          <a:srgbClr val="ACE5EF"/>
        </a:accent5>
        <a:accent6>
          <a:srgbClr val="BCCDDD"/>
        </a:accent6>
        <a:hlink>
          <a:srgbClr val="003366"/>
        </a:hlink>
        <a:folHlink>
          <a:srgbClr val="666699"/>
        </a:folHlink>
      </a:clrScheme>
      <a:clrMap bg1="lt1" tx1="dk1" bg2="lt2" tx2="dk2" accent1="accent1" accent2="accent2" accent3="accent3" accent4="accent4" accent5="accent5" accent6="accent6" hlink="hlink" folHlink="folHlink"/>
    </a:extraClrScheme>
    <a:extraClrScheme>
      <a:clrScheme name="Network Blitz 3">
        <a:dk1>
          <a:srgbClr val="000000"/>
        </a:dk1>
        <a:lt1>
          <a:srgbClr val="EAEAEA"/>
        </a:lt1>
        <a:dk2>
          <a:srgbClr val="333333"/>
        </a:dk2>
        <a:lt2>
          <a:srgbClr val="DDDDDD"/>
        </a:lt2>
        <a:accent1>
          <a:srgbClr val="C0C0C0"/>
        </a:accent1>
        <a:accent2>
          <a:srgbClr val="FFFFFF"/>
        </a:accent2>
        <a:accent3>
          <a:srgbClr val="F3F3F3"/>
        </a:accent3>
        <a:accent4>
          <a:srgbClr val="000000"/>
        </a:accent4>
        <a:accent5>
          <a:srgbClr val="DCDCDC"/>
        </a:accent5>
        <a:accent6>
          <a:srgbClr val="E7E7E7"/>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Network Blitz 4">
        <a:dk1>
          <a:srgbClr val="002E2D"/>
        </a:dk1>
        <a:lt1>
          <a:srgbClr val="FFFFFF"/>
        </a:lt1>
        <a:dk2>
          <a:srgbClr val="005250"/>
        </a:dk2>
        <a:lt2>
          <a:srgbClr val="FFCC00"/>
        </a:lt2>
        <a:accent1>
          <a:srgbClr val="9CE157"/>
        </a:accent1>
        <a:accent2>
          <a:srgbClr val="00817E"/>
        </a:accent2>
        <a:accent3>
          <a:srgbClr val="AAB3B3"/>
        </a:accent3>
        <a:accent4>
          <a:srgbClr val="DADADA"/>
        </a:accent4>
        <a:accent5>
          <a:srgbClr val="CBEEB4"/>
        </a:accent5>
        <a:accent6>
          <a:srgbClr val="007472"/>
        </a:accent6>
        <a:hlink>
          <a:srgbClr val="FFFF99"/>
        </a:hlink>
        <a:folHlink>
          <a:srgbClr val="CCCC00"/>
        </a:folHlink>
      </a:clrScheme>
      <a:clrMap bg1="dk2" tx1="lt1" bg2="dk1" tx2="lt2" accent1="accent1" accent2="accent2" accent3="accent3" accent4="accent4" accent5="accent5" accent6="accent6" hlink="hlink" folHlink="folHlink"/>
    </a:extraClrScheme>
    <a:extraClrScheme>
      <a:clrScheme name="Network Blitz 5">
        <a:dk1>
          <a:srgbClr val="291A4C"/>
        </a:dk1>
        <a:lt1>
          <a:srgbClr val="FFFFFF"/>
        </a:lt1>
        <a:dk2>
          <a:srgbClr val="3B256B"/>
        </a:dk2>
        <a:lt2>
          <a:srgbClr val="FFCC00"/>
        </a:lt2>
        <a:accent1>
          <a:srgbClr val="6EBFCA"/>
        </a:accent1>
        <a:accent2>
          <a:srgbClr val="56369C"/>
        </a:accent2>
        <a:accent3>
          <a:srgbClr val="AFACBA"/>
        </a:accent3>
        <a:accent4>
          <a:srgbClr val="DADADA"/>
        </a:accent4>
        <a:accent5>
          <a:srgbClr val="BADCE1"/>
        </a:accent5>
        <a:accent6>
          <a:srgbClr val="4D308D"/>
        </a:accent6>
        <a:hlink>
          <a:srgbClr val="CCCCFF"/>
        </a:hlink>
        <a:folHlink>
          <a:srgbClr val="666699"/>
        </a:folHlink>
      </a:clrScheme>
      <a:clrMap bg1="dk2" tx1="lt1" bg2="dk1" tx2="lt2" accent1="accent1" accent2="accent2" accent3="accent3" accent4="accent4" accent5="accent5" accent6="accent6" hlink="hlink" folHlink="folHlink"/>
    </a:extraClrScheme>
    <a:extraClrScheme>
      <a:clrScheme name="Network Blitz 6">
        <a:dk1>
          <a:srgbClr val="511D30"/>
        </a:dk1>
        <a:lt1>
          <a:srgbClr val="FFFFFF"/>
        </a:lt1>
        <a:dk2>
          <a:srgbClr val="6D2740"/>
        </a:dk2>
        <a:lt2>
          <a:srgbClr val="FDD409"/>
        </a:lt2>
        <a:accent1>
          <a:srgbClr val="FDB83B"/>
        </a:accent1>
        <a:accent2>
          <a:srgbClr val="9D395D"/>
        </a:accent2>
        <a:accent3>
          <a:srgbClr val="BAACAF"/>
        </a:accent3>
        <a:accent4>
          <a:srgbClr val="DADADA"/>
        </a:accent4>
        <a:accent5>
          <a:srgbClr val="FED8AF"/>
        </a:accent5>
        <a:accent6>
          <a:srgbClr val="8E3353"/>
        </a:accent6>
        <a:hlink>
          <a:srgbClr val="FF99CC"/>
        </a:hlink>
        <a:folHlink>
          <a:srgbClr val="D6009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Office\Templates\2000演示文稿\Blue Diagonal.pot</Template>
  <TotalTime>24713</TotalTime>
  <Words>2837</Words>
  <Application>Microsoft Office PowerPoint</Application>
  <PresentationFormat>全屏显示(4:3)</PresentationFormat>
  <Paragraphs>592</Paragraphs>
  <Slides>62</Slides>
  <Notes>42</Notes>
  <HiddenSlides>5</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4</vt:i4>
      </vt:variant>
      <vt:variant>
        <vt:lpstr>幻灯片标题</vt:lpstr>
      </vt:variant>
      <vt:variant>
        <vt:i4>62</vt:i4>
      </vt:variant>
    </vt:vector>
  </HeadingPairs>
  <TitlesOfParts>
    <vt:vector size="74" baseType="lpstr">
      <vt:lpstr>Helvetica Neue</vt:lpstr>
      <vt:lpstr>黑体</vt:lpstr>
      <vt:lpstr>楷体_GB2312</vt:lpstr>
      <vt:lpstr>Arial</vt:lpstr>
      <vt:lpstr>Arial Black</vt:lpstr>
      <vt:lpstr>Times New Roman</vt:lpstr>
      <vt:lpstr>Wingdings</vt:lpstr>
      <vt:lpstr>Network Blitz</vt:lpstr>
      <vt:lpstr>Equation</vt:lpstr>
      <vt:lpstr>剪辑</vt:lpstr>
      <vt:lpstr>Graph</vt:lpstr>
      <vt:lpstr>公式</vt:lpstr>
      <vt:lpstr>上节课程回顾</vt:lpstr>
      <vt:lpstr>§4-7  Ex及其计算</vt:lpstr>
      <vt:lpstr>哪个参数才能正确评价能的价值</vt:lpstr>
      <vt:lpstr>绝热节流</vt:lpstr>
      <vt:lpstr>哪个参数才能正确评价能的价值</vt:lpstr>
      <vt:lpstr>哪个参数才能正确评价能的价值</vt:lpstr>
      <vt:lpstr>三种不同品质的能量</vt:lpstr>
      <vt:lpstr>Ex与An</vt:lpstr>
      <vt:lpstr>PowerPoint 演示文稿</vt:lpstr>
      <vt:lpstr>Ex ——作功能力</vt:lpstr>
      <vt:lpstr>热一律和热二律的Ex含义</vt:lpstr>
      <vt:lpstr>Decrease of exergy principle</vt:lpstr>
      <vt:lpstr>热量的Ex与An</vt:lpstr>
      <vt:lpstr>热量的Ex与An</vt:lpstr>
      <vt:lpstr>热量的Ex与An的说明</vt:lpstr>
      <vt:lpstr>冷量的Ex与An</vt:lpstr>
      <vt:lpstr>冷量的Ex与An的说明</vt:lpstr>
      <vt:lpstr>闭口系统内能的Ex与An</vt:lpstr>
      <vt:lpstr>闭口系统内能的Ex与An</vt:lpstr>
      <vt:lpstr>闭口系统内能的Ex与An</vt:lpstr>
      <vt:lpstr>闭口系统内能的Ex与An的说明</vt:lpstr>
      <vt:lpstr>闭口系统内能的Ex举例</vt:lpstr>
      <vt:lpstr>闭口系统内能的Ex举例</vt:lpstr>
      <vt:lpstr>稳定流动工质的焓Ex与An</vt:lpstr>
      <vt:lpstr>稳定流动工质的焓Ex与An</vt:lpstr>
      <vt:lpstr>稳定流动工质的焓Ex与An的说明</vt:lpstr>
      <vt:lpstr>稳定流动工质的焓Ex举例</vt:lpstr>
      <vt:lpstr>稳定流动工质的焓Ex举例</vt:lpstr>
      <vt:lpstr>Ex平衡、 Ex效率、 Ex损失</vt:lpstr>
      <vt:lpstr>Ex损失与作功能力损失</vt:lpstr>
      <vt:lpstr>Ex损失与作功能力损失</vt:lpstr>
      <vt:lpstr>Ex损失与功减少</vt:lpstr>
      <vt:lpstr>第四章   习题课(二)</vt:lpstr>
      <vt:lpstr>第四章   习题课(二) Ex解法</vt:lpstr>
      <vt:lpstr>第四章   习题课(二) Ex解法</vt:lpstr>
      <vt:lpstr>第四章   习题课(三)</vt:lpstr>
      <vt:lpstr>第四章   习题课(三)</vt:lpstr>
      <vt:lpstr>第四章   习题课(三)</vt:lpstr>
      <vt:lpstr>Quality  and Quantity</vt:lpstr>
      <vt:lpstr>PowerPoint 演示文稿</vt:lpstr>
      <vt:lpstr>PowerPoint 演示文稿</vt:lpstr>
      <vt:lpstr>PowerPoint 演示文稿</vt:lpstr>
      <vt:lpstr>PowerPoint 演示文稿</vt:lpstr>
      <vt:lpstr>气体动力循环分类</vt:lpstr>
      <vt:lpstr>气体动力循环分类</vt:lpstr>
      <vt:lpstr>气体动力循环分类</vt:lpstr>
      <vt:lpstr>活塞式汽车发动机构造</vt:lpstr>
      <vt:lpstr>航空发动机（叶轮式燃气循环）</vt:lpstr>
      <vt:lpstr>动力循环研究方法</vt:lpstr>
      <vt:lpstr>§5-1  活塞式内燃机动力循环</vt:lpstr>
      <vt:lpstr>四冲程柴油机工作原理</vt:lpstr>
      <vt:lpstr>四冲程高速柴油机工作过程</vt:lpstr>
      <vt:lpstr>四冲程高速柴油机工作过程</vt:lpstr>
      <vt:lpstr>四冲程高速柴油机工作过程</vt:lpstr>
      <vt:lpstr>四冲程高速柴油机的理想化</vt:lpstr>
      <vt:lpstr>理想混合加热循环（萨巴德循环）</vt:lpstr>
      <vt:lpstr>理想混合加热循环的计算</vt:lpstr>
      <vt:lpstr>定义几个指标性参数</vt:lpstr>
      <vt:lpstr>理想混合加热循环的计算</vt:lpstr>
      <vt:lpstr>理想混合加热循环的计算</vt:lpstr>
      <vt:lpstr>各因素对混合加热循环的影响</vt:lpstr>
      <vt:lpstr>各因素对混合加热循环的影响</vt:lpstr>
    </vt:vector>
  </TitlesOfParts>
  <Company>Tsinghua Univ.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清华（TH）系列绿色制冷剂 TH  Series Of Environment-Friendly Refrigerants</dc:title>
  <dc:creator>dyy</dc:creator>
  <cp:lastModifiedBy>董 若宇</cp:lastModifiedBy>
  <cp:revision>1357</cp:revision>
  <dcterms:created xsi:type="dcterms:W3CDTF">1999-06-28T01:28:23Z</dcterms:created>
  <dcterms:modified xsi:type="dcterms:W3CDTF">2024-04-12T05:44:13Z</dcterms:modified>
</cp:coreProperties>
</file>